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notesMasterIdLst>
    <p:notesMasterId r:id="rId33"/>
  </p:notesMasterIdLst>
  <p:sldIdLst>
    <p:sldId id="256" r:id="rId2"/>
    <p:sldId id="274" r:id="rId3"/>
    <p:sldId id="263" r:id="rId4"/>
    <p:sldId id="258" r:id="rId5"/>
    <p:sldId id="259" r:id="rId6"/>
    <p:sldId id="260" r:id="rId7"/>
    <p:sldId id="261" r:id="rId8"/>
    <p:sldId id="257" r:id="rId9"/>
    <p:sldId id="262" r:id="rId10"/>
    <p:sldId id="264" r:id="rId11"/>
    <p:sldId id="265" r:id="rId12"/>
    <p:sldId id="266" r:id="rId13"/>
    <p:sldId id="267" r:id="rId14"/>
    <p:sldId id="268" r:id="rId15"/>
    <p:sldId id="272" r:id="rId16"/>
    <p:sldId id="273" r:id="rId17"/>
    <p:sldId id="286" r:id="rId18"/>
    <p:sldId id="287" r:id="rId19"/>
    <p:sldId id="288" r:id="rId20"/>
    <p:sldId id="289" r:id="rId21"/>
    <p:sldId id="270" r:id="rId22"/>
    <p:sldId id="276" r:id="rId23"/>
    <p:sldId id="277" r:id="rId24"/>
    <p:sldId id="278" r:id="rId25"/>
    <p:sldId id="283" r:id="rId26"/>
    <p:sldId id="279" r:id="rId27"/>
    <p:sldId id="284" r:id="rId28"/>
    <p:sldId id="280" r:id="rId29"/>
    <p:sldId id="281" r:id="rId30"/>
    <p:sldId id="285" r:id="rId31"/>
    <p:sldId id="290" r:id="rId32"/>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4" d="100"/>
          <a:sy n="84" d="100"/>
        </p:scale>
        <p:origin x="1243"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04202-82DB-4ABF-92EE-AF7B275BBD1D}"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zh-HK" altLang="en-US"/>
        </a:p>
      </dgm:t>
    </dgm:pt>
    <dgm:pt modelId="{D83F11DA-89F0-4839-9E97-8D668FF6D0A2}">
      <dgm:prSet phldrT="[文字]" custT="1"/>
      <dgm:spPr/>
      <dgm:t>
        <a:bodyPr/>
        <a:lstStyle/>
        <a:p>
          <a:pPr>
            <a:lnSpc>
              <a:spcPts val="3000"/>
            </a:lnSpc>
          </a:pPr>
          <a:r>
            <a:rPr lang="zh-CN" altLang="en-US" sz="2400" b="1" dirty="0" smtClean="0">
              <a:effectLst/>
              <a:latin typeface="Calibri" panose="020F0502020204030204" pitchFamily="34" charset="0"/>
              <a:ea typeface="微軟正黑體" panose="020B0604030504040204" pitchFamily="34" charset="-120"/>
              <a:cs typeface="Calibri" panose="020F0502020204030204" pitchFamily="34" charset="0"/>
            </a:rPr>
            <a:t>基本法第</a:t>
          </a:r>
          <a:r>
            <a:rPr lang="en-US" altLang="zh-CN" sz="2400" b="1" dirty="0" smtClean="0">
              <a:effectLst/>
              <a:latin typeface="Calibri" panose="020F0502020204030204" pitchFamily="34" charset="0"/>
              <a:ea typeface="微軟正黑體" panose="020B0604030504040204" pitchFamily="34" charset="-120"/>
              <a:cs typeface="Calibri" panose="020F0502020204030204" pitchFamily="34" charset="0"/>
            </a:rPr>
            <a:t>138</a:t>
          </a:r>
          <a:r>
            <a:rPr lang="zh-CN" altLang="en-US" sz="2400" b="1" dirty="0" smtClean="0">
              <a:effectLst/>
              <a:latin typeface="Calibri" panose="020F0502020204030204" pitchFamily="34" charset="0"/>
              <a:ea typeface="微軟正黑體" panose="020B0604030504040204" pitchFamily="34" charset="-120"/>
              <a:cs typeface="Calibri" panose="020F0502020204030204" pitchFamily="34" charset="0"/>
            </a:rPr>
            <a:t>條</a:t>
          </a:r>
          <a:r>
            <a:rPr lang="zh-TW" altLang="en-US" sz="2400" b="1" dirty="0" smtClean="0">
              <a:effectLst/>
              <a:latin typeface="Calibri" panose="020F0502020204030204" pitchFamily="34" charset="0"/>
              <a:ea typeface="微軟正黑體" panose="020B0604030504040204" pitchFamily="34" charset="-120"/>
              <a:cs typeface="Calibri" panose="020F0502020204030204" pitchFamily="34" charset="0"/>
            </a:rPr>
            <a:t> </a:t>
          </a:r>
          <a:endParaRPr lang="en-US" altLang="zh-TW" sz="2400" b="1" dirty="0" smtClean="0">
            <a:effectLst/>
            <a:latin typeface="Calibri" panose="020F0502020204030204" pitchFamily="34" charset="0"/>
            <a:ea typeface="微軟正黑體" panose="020B0604030504040204" pitchFamily="34" charset="-120"/>
            <a:cs typeface="Calibri" panose="020F0502020204030204" pitchFamily="34" charset="0"/>
          </a:endParaRPr>
        </a:p>
        <a:p>
          <a:pPr>
            <a:lnSpc>
              <a:spcPts val="3000"/>
            </a:lnSpc>
          </a:pPr>
          <a:r>
            <a:rPr lang="en-US" altLang="zh-TW" sz="2400" b="1" dirty="0" smtClean="0">
              <a:effectLst/>
              <a:latin typeface="Calibri" panose="020F0502020204030204" pitchFamily="34" charset="0"/>
              <a:ea typeface="微軟正黑體" panose="020B0604030504040204" pitchFamily="34" charset="-120"/>
              <a:cs typeface="Calibri" panose="020F0502020204030204" pitchFamily="34" charset="0"/>
            </a:rPr>
            <a:t>Article 138 of Basic Law</a:t>
          </a:r>
          <a:endParaRPr lang="zh-HK" altLang="en-US" sz="2400" dirty="0">
            <a:effectLst/>
            <a:latin typeface="Calibri" panose="020F0502020204030204" pitchFamily="34" charset="0"/>
            <a:ea typeface="微軟正黑體" panose="020B0604030504040204" pitchFamily="34" charset="-120"/>
            <a:cs typeface="Calibri" panose="020F0502020204030204" pitchFamily="34" charset="0"/>
          </a:endParaRPr>
        </a:p>
      </dgm:t>
    </dgm:pt>
    <dgm:pt modelId="{976659F1-1CA1-4584-8221-CCDF80779682}" type="parTrans" cxnId="{4767E359-2A74-4269-83E5-886CEBB768D9}">
      <dgm:prSet/>
      <dgm:spPr/>
      <dgm:t>
        <a:bodyPr/>
        <a:lstStyle/>
        <a:p>
          <a:endParaRPr lang="zh-HK" altLang="en-US"/>
        </a:p>
      </dgm:t>
    </dgm:pt>
    <dgm:pt modelId="{D033FB22-E2A0-4728-88B7-72B2EB0FF3D3}" type="sibTrans" cxnId="{4767E359-2A74-4269-83E5-886CEBB768D9}">
      <dgm:prSet/>
      <dgm:spPr/>
      <dgm:t>
        <a:bodyPr/>
        <a:lstStyle/>
        <a:p>
          <a:endParaRPr lang="zh-HK" altLang="en-US"/>
        </a:p>
      </dgm:t>
    </dgm:pt>
    <dgm:pt modelId="{F60C7F62-9F80-4186-829E-259BAA3A17F5}">
      <dgm:prSet phldrT="[文字]" custT="1"/>
      <dgm:spPr/>
      <dgm:t>
        <a:bodyPr/>
        <a:lstStyle/>
        <a:p>
          <a:r>
            <a:rPr lang="zh-TW" altLang="en-US" sz="2000" dirty="0" smtClean="0">
              <a:latin typeface="Calibri" panose="020F0502020204030204" pitchFamily="34" charset="0"/>
              <a:ea typeface="微軟正黑體" panose="020B0604030504040204" pitchFamily="34" charset="-120"/>
              <a:cs typeface="Calibri" panose="020F0502020204030204" pitchFamily="34" charset="0"/>
            </a:rPr>
            <a:t>香港特別行政區政府自行制定發展中西醫藥和促進醫療衞生服務的政策</a:t>
          </a:r>
          <a:endParaRPr lang="zh-HK" altLang="en-US" sz="2000" dirty="0">
            <a:latin typeface="Calibri" panose="020F0502020204030204" pitchFamily="34" charset="0"/>
            <a:ea typeface="微軟正黑體" panose="020B0604030504040204" pitchFamily="34" charset="-120"/>
            <a:cs typeface="Calibri" panose="020F0502020204030204" pitchFamily="34" charset="0"/>
          </a:endParaRPr>
        </a:p>
      </dgm:t>
    </dgm:pt>
    <dgm:pt modelId="{86979BBC-EA99-46D5-9546-504DF3EFBEF4}" type="parTrans" cxnId="{1B6C894D-FCE4-4656-8956-0EFC470CFF17}">
      <dgm:prSet/>
      <dgm:spPr/>
      <dgm:t>
        <a:bodyPr/>
        <a:lstStyle/>
        <a:p>
          <a:endParaRPr lang="zh-HK" altLang="en-US"/>
        </a:p>
      </dgm:t>
    </dgm:pt>
    <dgm:pt modelId="{0D115395-268E-4CB8-9CF0-2CC38885BBFD}" type="sibTrans" cxnId="{1B6C894D-FCE4-4656-8956-0EFC470CFF17}">
      <dgm:prSet/>
      <dgm:spPr/>
      <dgm:t>
        <a:bodyPr/>
        <a:lstStyle/>
        <a:p>
          <a:endParaRPr lang="zh-HK" altLang="en-US"/>
        </a:p>
      </dgm:t>
    </dgm:pt>
    <dgm:pt modelId="{83449C03-23D5-445E-B8EB-4F0A6EBE209B}">
      <dgm:prSet phldrT="[文字]" custT="1"/>
      <dgm:spPr/>
      <dgm:t>
        <a:bodyPr/>
        <a:lstStyle/>
        <a:p>
          <a:r>
            <a:rPr lang="en-US" altLang="zh-TW" sz="2000" dirty="0" smtClean="0">
              <a:latin typeface="Calibri" panose="020F0502020204030204" pitchFamily="34" charset="0"/>
              <a:ea typeface="微軟正黑體" panose="020B0604030504040204" pitchFamily="34" charset="-120"/>
              <a:cs typeface="Calibri" panose="020F0502020204030204" pitchFamily="34" charset="0"/>
            </a:rPr>
            <a:t>The HKSAR Government shall, on its own, formulate policies to develop western and Chinese medicine and to improve medical and health services</a:t>
          </a:r>
          <a:endParaRPr lang="zh-HK" altLang="en-US" sz="2000" dirty="0">
            <a:latin typeface="Calibri" panose="020F0502020204030204" pitchFamily="34" charset="0"/>
            <a:ea typeface="微軟正黑體" panose="020B0604030504040204" pitchFamily="34" charset="-120"/>
            <a:cs typeface="Calibri" panose="020F0502020204030204" pitchFamily="34" charset="0"/>
          </a:endParaRPr>
        </a:p>
      </dgm:t>
    </dgm:pt>
    <dgm:pt modelId="{FDBD9500-69EC-465B-A82B-7D551F15F314}" type="parTrans" cxnId="{C1983114-0101-4344-83F8-827C3D64D493}">
      <dgm:prSet/>
      <dgm:spPr/>
      <dgm:t>
        <a:bodyPr/>
        <a:lstStyle/>
        <a:p>
          <a:endParaRPr lang="zh-HK" altLang="en-US"/>
        </a:p>
      </dgm:t>
    </dgm:pt>
    <dgm:pt modelId="{BC0EC563-8B62-4391-B4A8-B6E4A44D0981}" type="sibTrans" cxnId="{C1983114-0101-4344-83F8-827C3D64D493}">
      <dgm:prSet/>
      <dgm:spPr/>
      <dgm:t>
        <a:bodyPr/>
        <a:lstStyle/>
        <a:p>
          <a:endParaRPr lang="zh-HK" altLang="en-US"/>
        </a:p>
      </dgm:t>
    </dgm:pt>
    <dgm:pt modelId="{6B2D7816-66E1-4E71-BE3C-4A15E0F7F4F0}" type="pres">
      <dgm:prSet presAssocID="{B3004202-82DB-4ABF-92EE-AF7B275BBD1D}" presName="linear" presStyleCnt="0">
        <dgm:presLayoutVars>
          <dgm:animLvl val="lvl"/>
          <dgm:resizeHandles val="exact"/>
        </dgm:presLayoutVars>
      </dgm:prSet>
      <dgm:spPr/>
      <dgm:t>
        <a:bodyPr/>
        <a:lstStyle/>
        <a:p>
          <a:endParaRPr lang="zh-HK" altLang="en-US"/>
        </a:p>
      </dgm:t>
    </dgm:pt>
    <dgm:pt modelId="{6186EC52-174A-4AAE-A431-D33DC531E988}" type="pres">
      <dgm:prSet presAssocID="{D83F11DA-89F0-4839-9E97-8D668FF6D0A2}" presName="parentText" presStyleLbl="node1" presStyleIdx="0" presStyleCnt="1">
        <dgm:presLayoutVars>
          <dgm:chMax val="0"/>
          <dgm:bulletEnabled val="1"/>
        </dgm:presLayoutVars>
      </dgm:prSet>
      <dgm:spPr/>
      <dgm:t>
        <a:bodyPr/>
        <a:lstStyle/>
        <a:p>
          <a:endParaRPr lang="zh-HK" altLang="en-US"/>
        </a:p>
      </dgm:t>
    </dgm:pt>
    <dgm:pt modelId="{4081E149-4D19-4C0E-8831-D898FBD67B06}" type="pres">
      <dgm:prSet presAssocID="{D83F11DA-89F0-4839-9E97-8D668FF6D0A2}" presName="childText" presStyleLbl="revTx" presStyleIdx="0" presStyleCnt="1">
        <dgm:presLayoutVars>
          <dgm:bulletEnabled val="1"/>
        </dgm:presLayoutVars>
      </dgm:prSet>
      <dgm:spPr/>
      <dgm:t>
        <a:bodyPr/>
        <a:lstStyle/>
        <a:p>
          <a:endParaRPr lang="zh-HK" altLang="en-US"/>
        </a:p>
      </dgm:t>
    </dgm:pt>
  </dgm:ptLst>
  <dgm:cxnLst>
    <dgm:cxn modelId="{4767E359-2A74-4269-83E5-886CEBB768D9}" srcId="{B3004202-82DB-4ABF-92EE-AF7B275BBD1D}" destId="{D83F11DA-89F0-4839-9E97-8D668FF6D0A2}" srcOrd="0" destOrd="0" parTransId="{976659F1-1CA1-4584-8221-CCDF80779682}" sibTransId="{D033FB22-E2A0-4728-88B7-72B2EB0FF3D3}"/>
    <dgm:cxn modelId="{1B6C894D-FCE4-4656-8956-0EFC470CFF17}" srcId="{D83F11DA-89F0-4839-9E97-8D668FF6D0A2}" destId="{F60C7F62-9F80-4186-829E-259BAA3A17F5}" srcOrd="0" destOrd="0" parTransId="{86979BBC-EA99-46D5-9546-504DF3EFBEF4}" sibTransId="{0D115395-268E-4CB8-9CF0-2CC38885BBFD}"/>
    <dgm:cxn modelId="{FDFA28F2-54C9-40C5-A1C1-77EED635E23A}" type="presOf" srcId="{F60C7F62-9F80-4186-829E-259BAA3A17F5}" destId="{4081E149-4D19-4C0E-8831-D898FBD67B06}" srcOrd="0" destOrd="0" presId="urn:microsoft.com/office/officeart/2005/8/layout/vList2"/>
    <dgm:cxn modelId="{B112CBBF-87AA-4E91-A20F-86A51CF153B3}" type="presOf" srcId="{D83F11DA-89F0-4839-9E97-8D668FF6D0A2}" destId="{6186EC52-174A-4AAE-A431-D33DC531E988}" srcOrd="0" destOrd="0" presId="urn:microsoft.com/office/officeart/2005/8/layout/vList2"/>
    <dgm:cxn modelId="{872611AE-8181-4226-8E21-B8C150255232}" type="presOf" srcId="{83449C03-23D5-445E-B8EB-4F0A6EBE209B}" destId="{4081E149-4D19-4C0E-8831-D898FBD67B06}" srcOrd="0" destOrd="1" presId="urn:microsoft.com/office/officeart/2005/8/layout/vList2"/>
    <dgm:cxn modelId="{6C077726-AEDA-480C-9AA7-139CE81338E3}" type="presOf" srcId="{B3004202-82DB-4ABF-92EE-AF7B275BBD1D}" destId="{6B2D7816-66E1-4E71-BE3C-4A15E0F7F4F0}" srcOrd="0" destOrd="0" presId="urn:microsoft.com/office/officeart/2005/8/layout/vList2"/>
    <dgm:cxn modelId="{C1983114-0101-4344-83F8-827C3D64D493}" srcId="{D83F11DA-89F0-4839-9E97-8D668FF6D0A2}" destId="{83449C03-23D5-445E-B8EB-4F0A6EBE209B}" srcOrd="1" destOrd="0" parTransId="{FDBD9500-69EC-465B-A82B-7D551F15F314}" sibTransId="{BC0EC563-8B62-4391-B4A8-B6E4A44D0981}"/>
    <dgm:cxn modelId="{75FA323B-D8C1-4E73-AAAD-BB6270E189BD}" type="presParOf" srcId="{6B2D7816-66E1-4E71-BE3C-4A15E0F7F4F0}" destId="{6186EC52-174A-4AAE-A431-D33DC531E988}" srcOrd="0" destOrd="0" presId="urn:microsoft.com/office/officeart/2005/8/layout/vList2"/>
    <dgm:cxn modelId="{E14E903E-214C-406E-8C13-DCC921574F8C}" type="presParOf" srcId="{6B2D7816-66E1-4E71-BE3C-4A15E0F7F4F0}" destId="{4081E149-4D19-4C0E-8831-D898FBD67B0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2D34ED-4BB0-4084-9959-B5DD95C7CB7F}" type="doc">
      <dgm:prSet loTypeId="urn:microsoft.com/office/officeart/2008/layout/LinedList" loCatId="list" qsTypeId="urn:microsoft.com/office/officeart/2005/8/quickstyle/simple1" qsCatId="simple" csTypeId="urn:microsoft.com/office/officeart/2005/8/colors/accent1_3" csCatId="accent1" phldr="1"/>
      <dgm:spPr/>
      <dgm:t>
        <a:bodyPr/>
        <a:lstStyle/>
        <a:p>
          <a:endParaRPr lang="zh-HK" altLang="en-US"/>
        </a:p>
      </dgm:t>
    </dgm:pt>
    <dgm:pt modelId="{87A29A18-2BCE-4E2D-AC6F-D28C56A68274}">
      <dgm:prSet phldrT="[文字]" custT="1"/>
      <dgm:spPr/>
      <dgm:t>
        <a:bodyPr/>
        <a:lstStyle/>
        <a:p>
          <a:r>
            <a:rPr lang="zh-TW" altLang="en-US" sz="1800" dirty="0" smtClean="0">
              <a:latin typeface="Calibri" panose="020F0502020204030204" pitchFamily="34" charset="0"/>
              <a:ea typeface="微軟正黑體" panose="020B0604030504040204" pitchFamily="34" charset="-120"/>
              <a:cs typeface="Calibri" panose="020F0502020204030204" pitchFamily="34" charset="0"/>
            </a:rPr>
            <a:t>申請人須提交的資料</a:t>
          </a:r>
          <a:endParaRPr lang="en-US" altLang="zh-TW" sz="1800" dirty="0" smtClean="0">
            <a:latin typeface="Calibri" panose="020F0502020204030204" pitchFamily="34" charset="0"/>
            <a:ea typeface="微軟正黑體" panose="020B0604030504040204" pitchFamily="34" charset="-120"/>
            <a:cs typeface="Calibri" panose="020F0502020204030204" pitchFamily="34" charset="0"/>
          </a:endParaRPr>
        </a:p>
        <a:p>
          <a:r>
            <a:rPr lang="en-US" altLang="zh-TW" sz="1800" dirty="0" smtClean="0">
              <a:latin typeface="Calibri" panose="020F0502020204030204" pitchFamily="34" charset="0"/>
              <a:ea typeface="微軟正黑體" panose="020B0604030504040204" pitchFamily="34" charset="-120"/>
              <a:cs typeface="Calibri" panose="020F0502020204030204" pitchFamily="34" charset="0"/>
            </a:rPr>
            <a:t>Documents shall be submitted by the applicant</a:t>
          </a:r>
          <a:endParaRPr lang="zh-HK" altLang="en-US" sz="1800" dirty="0">
            <a:latin typeface="Calibri" panose="020F0502020204030204" pitchFamily="34" charset="0"/>
            <a:cs typeface="Calibri" panose="020F0502020204030204" pitchFamily="34" charset="0"/>
          </a:endParaRPr>
        </a:p>
      </dgm:t>
    </dgm:pt>
    <dgm:pt modelId="{995C4C95-27FA-48DB-8B15-1460E44674BE}" type="parTrans" cxnId="{7A68433A-6359-4BE4-9D5B-994C98885F05}">
      <dgm:prSet/>
      <dgm:spPr/>
      <dgm:t>
        <a:bodyPr/>
        <a:lstStyle/>
        <a:p>
          <a:endParaRPr lang="zh-HK" altLang="en-US"/>
        </a:p>
      </dgm:t>
    </dgm:pt>
    <dgm:pt modelId="{C20375C4-DA7E-4E69-A583-6CC6FC14C40E}" type="sibTrans" cxnId="{7A68433A-6359-4BE4-9D5B-994C98885F05}">
      <dgm:prSet/>
      <dgm:spPr/>
      <dgm:t>
        <a:bodyPr/>
        <a:lstStyle/>
        <a:p>
          <a:endParaRPr lang="zh-HK" altLang="en-US"/>
        </a:p>
      </dgm:t>
    </dgm:pt>
    <dgm:pt modelId="{0C7AB6C7-073A-44B6-9003-06627E233973}">
      <dgm:prSet phldrT="[文字]" custT="1"/>
      <dgm:spPr/>
      <dgm:t>
        <a:bodyPr/>
        <a:lstStyle/>
        <a:p>
          <a:r>
            <a:rPr lang="zh-TW" altLang="en-US" sz="1600" dirty="0" smtClean="0">
              <a:latin typeface="Calibri" panose="020F0502020204030204" pitchFamily="34" charset="0"/>
              <a:ea typeface="微軟正黑體" panose="020B0604030504040204" pitchFamily="34" charset="-120"/>
              <a:cs typeface="Calibri" panose="020F0502020204030204" pitchFamily="34" charset="0"/>
            </a:rPr>
            <a:t>產品標籤及說明書樣本</a:t>
          </a:r>
          <a:r>
            <a:rPr kumimoji="0" lang="en-US" altLang="zh-TW" sz="1600" b="0" i="0" u="none" strike="noStrike"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a:t>
          </a:r>
          <a:r>
            <a:rPr kumimoji="0" lang="zh-TW" altLang="zh-TW" sz="1600" b="0" i="0" u="none" strike="noStrike"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如有</a:t>
          </a:r>
          <a:r>
            <a:rPr kumimoji="0" lang="zh-TW" altLang="en-US" sz="1600" b="0" i="0" u="none" strike="noStrike"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需要</a:t>
          </a:r>
          <a:r>
            <a:rPr kumimoji="0" lang="en-US" altLang="zh-TW" sz="1600" b="0" i="0" u="none" strike="noStrike"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a:t>
          </a:r>
          <a:endParaRPr lang="en-US" altLang="zh-TW" sz="1600" dirty="0" smtClean="0">
            <a:latin typeface="Calibri" panose="020F0502020204030204" pitchFamily="34" charset="0"/>
            <a:ea typeface="微軟正黑體" panose="020B0604030504040204" pitchFamily="34" charset="-120"/>
            <a:cs typeface="Calibri" panose="020F0502020204030204" pitchFamily="34" charset="0"/>
          </a:endParaRPr>
        </a:p>
        <a:p>
          <a:r>
            <a:rPr lang="en-US" sz="1600" b="0" i="0" dirty="0" smtClean="0">
              <a:latin typeface="Calibri" panose="020F0502020204030204" pitchFamily="34" charset="0"/>
              <a:cs typeface="Calibri" panose="020F0502020204030204" pitchFamily="34" charset="0"/>
            </a:rPr>
            <a:t>Prototypes of labels of and package inserts </a:t>
          </a:r>
          <a:r>
            <a:rPr kumimoji="0" lang="en-US" altLang="zh-TW" sz="1600" b="0" i="0" u="none" strike="noStrike"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(if necessary)</a:t>
          </a:r>
          <a:endParaRPr lang="zh-HK" altLang="en-US" sz="1600" dirty="0">
            <a:latin typeface="Calibri" panose="020F0502020204030204" pitchFamily="34" charset="0"/>
            <a:cs typeface="Calibri" panose="020F0502020204030204" pitchFamily="34" charset="0"/>
          </a:endParaRPr>
        </a:p>
      </dgm:t>
    </dgm:pt>
    <dgm:pt modelId="{184CB313-34DB-4DC2-97AB-6BBCCDB3F74B}" type="parTrans" cxnId="{94A7A1A2-C280-45DA-A8EF-C929A0003B77}">
      <dgm:prSet/>
      <dgm:spPr/>
      <dgm:t>
        <a:bodyPr/>
        <a:lstStyle/>
        <a:p>
          <a:endParaRPr lang="zh-HK" altLang="en-US"/>
        </a:p>
      </dgm:t>
    </dgm:pt>
    <dgm:pt modelId="{65E90A68-58B9-4783-94D7-9F11D9436B7C}" type="sibTrans" cxnId="{94A7A1A2-C280-45DA-A8EF-C929A0003B77}">
      <dgm:prSet/>
      <dgm:spPr/>
      <dgm:t>
        <a:bodyPr/>
        <a:lstStyle/>
        <a:p>
          <a:endParaRPr lang="zh-HK" altLang="en-US"/>
        </a:p>
      </dgm:t>
    </dgm:pt>
    <dgm:pt modelId="{82A13475-D40B-4155-A8BE-699D02F30F2E}">
      <dgm:prSet phldrT="[文字]" custT="1"/>
      <dgm:spPr/>
      <dgm:t>
        <a:bodyPr/>
        <a:lstStyle/>
        <a:p>
          <a:r>
            <a:rPr lang="zh-TW" altLang="en-US" sz="1600" dirty="0" smtClean="0">
              <a:latin typeface="Calibri" panose="020F0502020204030204" pitchFamily="34" charset="0"/>
              <a:ea typeface="微軟正黑體" panose="020B0604030504040204" pitchFamily="34" charset="-120"/>
              <a:cs typeface="Calibri" panose="020F0502020204030204" pitchFamily="34" charset="0"/>
            </a:rPr>
            <a:t>書面提出申請</a:t>
          </a:r>
          <a:endParaRPr lang="en-US" altLang="zh-TW" sz="1600" dirty="0" smtClean="0">
            <a:latin typeface="Calibri" panose="020F0502020204030204" pitchFamily="34" charset="0"/>
            <a:ea typeface="微軟正黑體" panose="020B0604030504040204" pitchFamily="34" charset="-120"/>
            <a:cs typeface="Calibri" panose="020F0502020204030204" pitchFamily="34" charset="0"/>
          </a:endParaRPr>
        </a:p>
        <a:p>
          <a:r>
            <a:rPr lang="en-US" sz="1600" b="0" i="0" dirty="0" smtClean="0">
              <a:latin typeface="Calibri" panose="020F0502020204030204" pitchFamily="34" charset="0"/>
              <a:cs typeface="Calibri" panose="020F0502020204030204" pitchFamily="34" charset="0"/>
            </a:rPr>
            <a:t>The application shall be made in writing</a:t>
          </a:r>
          <a:endParaRPr lang="zh-HK" altLang="en-US" sz="1600" dirty="0">
            <a:latin typeface="Calibri" panose="020F0502020204030204" pitchFamily="34" charset="0"/>
            <a:cs typeface="Calibri" panose="020F0502020204030204" pitchFamily="34" charset="0"/>
          </a:endParaRPr>
        </a:p>
      </dgm:t>
    </dgm:pt>
    <dgm:pt modelId="{D0687153-08C7-4188-B045-008B90B4E88F}" type="sibTrans" cxnId="{D648EE5D-B85D-44B6-9813-2D4380010AAA}">
      <dgm:prSet/>
      <dgm:spPr/>
      <dgm:t>
        <a:bodyPr/>
        <a:lstStyle/>
        <a:p>
          <a:endParaRPr lang="zh-HK" altLang="en-US"/>
        </a:p>
      </dgm:t>
    </dgm:pt>
    <dgm:pt modelId="{CD15CDA6-6BB2-4731-88E1-E3823551D657}" type="parTrans" cxnId="{D648EE5D-B85D-44B6-9813-2D4380010AAA}">
      <dgm:prSet/>
      <dgm:spPr/>
      <dgm:t>
        <a:bodyPr/>
        <a:lstStyle/>
        <a:p>
          <a:endParaRPr lang="zh-HK" altLang="en-US"/>
        </a:p>
      </dgm:t>
    </dgm:pt>
    <dgm:pt modelId="{BB34453A-E005-405A-934E-C963AD6ADD9C}" type="pres">
      <dgm:prSet presAssocID="{A12D34ED-4BB0-4084-9959-B5DD95C7CB7F}" presName="vert0" presStyleCnt="0">
        <dgm:presLayoutVars>
          <dgm:dir/>
          <dgm:animOne val="branch"/>
          <dgm:animLvl val="lvl"/>
        </dgm:presLayoutVars>
      </dgm:prSet>
      <dgm:spPr/>
      <dgm:t>
        <a:bodyPr/>
        <a:lstStyle/>
        <a:p>
          <a:endParaRPr lang="zh-HK" altLang="en-US"/>
        </a:p>
      </dgm:t>
    </dgm:pt>
    <dgm:pt modelId="{D11C9CF7-4A48-4967-9755-CC667CE507FD}" type="pres">
      <dgm:prSet presAssocID="{87A29A18-2BCE-4E2D-AC6F-D28C56A68274}" presName="thickLine" presStyleLbl="alignNode1" presStyleIdx="0" presStyleCnt="1"/>
      <dgm:spPr/>
    </dgm:pt>
    <dgm:pt modelId="{487AF920-1BBF-4484-B83E-1D63683DA28C}" type="pres">
      <dgm:prSet presAssocID="{87A29A18-2BCE-4E2D-AC6F-D28C56A68274}" presName="horz1" presStyleCnt="0"/>
      <dgm:spPr/>
    </dgm:pt>
    <dgm:pt modelId="{2949C9CF-1BDB-4F44-9874-99D0150DA2D4}" type="pres">
      <dgm:prSet presAssocID="{87A29A18-2BCE-4E2D-AC6F-D28C56A68274}" presName="tx1" presStyleLbl="revTx" presStyleIdx="0" presStyleCnt="3"/>
      <dgm:spPr/>
      <dgm:t>
        <a:bodyPr/>
        <a:lstStyle/>
        <a:p>
          <a:endParaRPr lang="zh-HK" altLang="en-US"/>
        </a:p>
      </dgm:t>
    </dgm:pt>
    <dgm:pt modelId="{C1B7E09F-9CAC-4DB4-AFFE-C32CF5C8C91B}" type="pres">
      <dgm:prSet presAssocID="{87A29A18-2BCE-4E2D-AC6F-D28C56A68274}" presName="vert1" presStyleCnt="0"/>
      <dgm:spPr/>
    </dgm:pt>
    <dgm:pt modelId="{7A68ABAE-E8BF-46D6-A54F-58AD5F486EE7}" type="pres">
      <dgm:prSet presAssocID="{82A13475-D40B-4155-A8BE-699D02F30F2E}" presName="vertSpace2a" presStyleCnt="0"/>
      <dgm:spPr/>
    </dgm:pt>
    <dgm:pt modelId="{FC2AF438-47A7-42BE-BFD8-5E2D84872049}" type="pres">
      <dgm:prSet presAssocID="{82A13475-D40B-4155-A8BE-699D02F30F2E}" presName="horz2" presStyleCnt="0"/>
      <dgm:spPr/>
    </dgm:pt>
    <dgm:pt modelId="{AD68E437-68C6-4852-837A-FFF56E347523}" type="pres">
      <dgm:prSet presAssocID="{82A13475-D40B-4155-A8BE-699D02F30F2E}" presName="horzSpace2" presStyleCnt="0"/>
      <dgm:spPr/>
    </dgm:pt>
    <dgm:pt modelId="{797D6E41-A0E7-4430-9E86-770327E42881}" type="pres">
      <dgm:prSet presAssocID="{82A13475-D40B-4155-A8BE-699D02F30F2E}" presName="tx2" presStyleLbl="revTx" presStyleIdx="1" presStyleCnt="3"/>
      <dgm:spPr/>
      <dgm:t>
        <a:bodyPr/>
        <a:lstStyle/>
        <a:p>
          <a:endParaRPr lang="zh-HK" altLang="en-US"/>
        </a:p>
      </dgm:t>
    </dgm:pt>
    <dgm:pt modelId="{AAD0335B-63F9-49D1-8E18-455917BA203A}" type="pres">
      <dgm:prSet presAssocID="{82A13475-D40B-4155-A8BE-699D02F30F2E}" presName="vert2" presStyleCnt="0"/>
      <dgm:spPr/>
    </dgm:pt>
    <dgm:pt modelId="{068786EE-6405-4C15-B7E6-7459AFD6FBEA}" type="pres">
      <dgm:prSet presAssocID="{82A13475-D40B-4155-A8BE-699D02F30F2E}" presName="thinLine2b" presStyleLbl="callout" presStyleIdx="0" presStyleCnt="2"/>
      <dgm:spPr/>
    </dgm:pt>
    <dgm:pt modelId="{1E4539DF-B22A-4437-B2BC-F7814EAB1AF0}" type="pres">
      <dgm:prSet presAssocID="{82A13475-D40B-4155-A8BE-699D02F30F2E}" presName="vertSpace2b" presStyleCnt="0"/>
      <dgm:spPr/>
    </dgm:pt>
    <dgm:pt modelId="{44B99A22-B848-420F-92C2-35BBB11E76DB}" type="pres">
      <dgm:prSet presAssocID="{0C7AB6C7-073A-44B6-9003-06627E233973}" presName="horz2" presStyleCnt="0"/>
      <dgm:spPr/>
    </dgm:pt>
    <dgm:pt modelId="{987A5ABF-0BDB-49DF-900F-C0634D96849D}" type="pres">
      <dgm:prSet presAssocID="{0C7AB6C7-073A-44B6-9003-06627E233973}" presName="horzSpace2" presStyleCnt="0"/>
      <dgm:spPr/>
    </dgm:pt>
    <dgm:pt modelId="{D8C1FF93-AAAB-48EF-B6CA-E9D5A386AFC3}" type="pres">
      <dgm:prSet presAssocID="{0C7AB6C7-073A-44B6-9003-06627E233973}" presName="tx2" presStyleLbl="revTx" presStyleIdx="2" presStyleCnt="3"/>
      <dgm:spPr/>
      <dgm:t>
        <a:bodyPr/>
        <a:lstStyle/>
        <a:p>
          <a:endParaRPr lang="zh-HK" altLang="en-US"/>
        </a:p>
      </dgm:t>
    </dgm:pt>
    <dgm:pt modelId="{3739C936-A64B-473D-8CA1-35A7D1CB23E9}" type="pres">
      <dgm:prSet presAssocID="{0C7AB6C7-073A-44B6-9003-06627E233973}" presName="vert2" presStyleCnt="0"/>
      <dgm:spPr/>
    </dgm:pt>
    <dgm:pt modelId="{1D3A7F24-A707-47F7-BC0A-DC0A4630E801}" type="pres">
      <dgm:prSet presAssocID="{0C7AB6C7-073A-44B6-9003-06627E233973}" presName="thinLine2b" presStyleLbl="callout" presStyleIdx="1" presStyleCnt="2"/>
      <dgm:spPr/>
    </dgm:pt>
    <dgm:pt modelId="{1F27A318-5A9F-42DB-93B9-920EB2A19952}" type="pres">
      <dgm:prSet presAssocID="{0C7AB6C7-073A-44B6-9003-06627E233973}" presName="vertSpace2b" presStyleCnt="0"/>
      <dgm:spPr/>
    </dgm:pt>
  </dgm:ptLst>
  <dgm:cxnLst>
    <dgm:cxn modelId="{0A62A46D-2B6D-4DEC-9541-A947683DEBCC}" type="presOf" srcId="{82A13475-D40B-4155-A8BE-699D02F30F2E}" destId="{797D6E41-A0E7-4430-9E86-770327E42881}" srcOrd="0" destOrd="0" presId="urn:microsoft.com/office/officeart/2008/layout/LinedList"/>
    <dgm:cxn modelId="{7A68433A-6359-4BE4-9D5B-994C98885F05}" srcId="{A12D34ED-4BB0-4084-9959-B5DD95C7CB7F}" destId="{87A29A18-2BCE-4E2D-AC6F-D28C56A68274}" srcOrd="0" destOrd="0" parTransId="{995C4C95-27FA-48DB-8B15-1460E44674BE}" sibTransId="{C20375C4-DA7E-4E69-A583-6CC6FC14C40E}"/>
    <dgm:cxn modelId="{FAF82FFC-0094-4F63-A6E3-9B8F2390334C}" type="presOf" srcId="{A12D34ED-4BB0-4084-9959-B5DD95C7CB7F}" destId="{BB34453A-E005-405A-934E-C963AD6ADD9C}" srcOrd="0" destOrd="0" presId="urn:microsoft.com/office/officeart/2008/layout/LinedList"/>
    <dgm:cxn modelId="{94A7A1A2-C280-45DA-A8EF-C929A0003B77}" srcId="{87A29A18-2BCE-4E2D-AC6F-D28C56A68274}" destId="{0C7AB6C7-073A-44B6-9003-06627E233973}" srcOrd="1" destOrd="0" parTransId="{184CB313-34DB-4DC2-97AB-6BBCCDB3F74B}" sibTransId="{65E90A68-58B9-4783-94D7-9F11D9436B7C}"/>
    <dgm:cxn modelId="{544F6578-8822-4206-A3FF-790CC85DE994}" type="presOf" srcId="{0C7AB6C7-073A-44B6-9003-06627E233973}" destId="{D8C1FF93-AAAB-48EF-B6CA-E9D5A386AFC3}" srcOrd="0" destOrd="0" presId="urn:microsoft.com/office/officeart/2008/layout/LinedList"/>
    <dgm:cxn modelId="{344D6AE9-0808-4FFE-A4E6-EE9845501DD2}" type="presOf" srcId="{87A29A18-2BCE-4E2D-AC6F-D28C56A68274}" destId="{2949C9CF-1BDB-4F44-9874-99D0150DA2D4}" srcOrd="0" destOrd="0" presId="urn:microsoft.com/office/officeart/2008/layout/LinedList"/>
    <dgm:cxn modelId="{D648EE5D-B85D-44B6-9813-2D4380010AAA}" srcId="{87A29A18-2BCE-4E2D-AC6F-D28C56A68274}" destId="{82A13475-D40B-4155-A8BE-699D02F30F2E}" srcOrd="0" destOrd="0" parTransId="{CD15CDA6-6BB2-4731-88E1-E3823551D657}" sibTransId="{D0687153-08C7-4188-B045-008B90B4E88F}"/>
    <dgm:cxn modelId="{9B24A608-5DB0-45BA-AAC3-761CBADC5E9E}" type="presParOf" srcId="{BB34453A-E005-405A-934E-C963AD6ADD9C}" destId="{D11C9CF7-4A48-4967-9755-CC667CE507FD}" srcOrd="0" destOrd="0" presId="urn:microsoft.com/office/officeart/2008/layout/LinedList"/>
    <dgm:cxn modelId="{CE81A748-A99D-4A10-A74A-C9A053776B9F}" type="presParOf" srcId="{BB34453A-E005-405A-934E-C963AD6ADD9C}" destId="{487AF920-1BBF-4484-B83E-1D63683DA28C}" srcOrd="1" destOrd="0" presId="urn:microsoft.com/office/officeart/2008/layout/LinedList"/>
    <dgm:cxn modelId="{59B8D45C-8856-40A1-8C9E-51305F1CC19E}" type="presParOf" srcId="{487AF920-1BBF-4484-B83E-1D63683DA28C}" destId="{2949C9CF-1BDB-4F44-9874-99D0150DA2D4}" srcOrd="0" destOrd="0" presId="urn:microsoft.com/office/officeart/2008/layout/LinedList"/>
    <dgm:cxn modelId="{1D9F536E-8A48-4661-B730-6E2A1E96FE1B}" type="presParOf" srcId="{487AF920-1BBF-4484-B83E-1D63683DA28C}" destId="{C1B7E09F-9CAC-4DB4-AFFE-C32CF5C8C91B}" srcOrd="1" destOrd="0" presId="urn:microsoft.com/office/officeart/2008/layout/LinedList"/>
    <dgm:cxn modelId="{C1D5B78F-DC11-4E6B-9EBD-BEFE1AAE1F94}" type="presParOf" srcId="{C1B7E09F-9CAC-4DB4-AFFE-C32CF5C8C91B}" destId="{7A68ABAE-E8BF-46D6-A54F-58AD5F486EE7}" srcOrd="0" destOrd="0" presId="urn:microsoft.com/office/officeart/2008/layout/LinedList"/>
    <dgm:cxn modelId="{67925662-6BAC-42F6-AC00-861C5F9C634C}" type="presParOf" srcId="{C1B7E09F-9CAC-4DB4-AFFE-C32CF5C8C91B}" destId="{FC2AF438-47A7-42BE-BFD8-5E2D84872049}" srcOrd="1" destOrd="0" presId="urn:microsoft.com/office/officeart/2008/layout/LinedList"/>
    <dgm:cxn modelId="{6DA5DD3C-3958-4A79-9E57-D42DA417857D}" type="presParOf" srcId="{FC2AF438-47A7-42BE-BFD8-5E2D84872049}" destId="{AD68E437-68C6-4852-837A-FFF56E347523}" srcOrd="0" destOrd="0" presId="urn:microsoft.com/office/officeart/2008/layout/LinedList"/>
    <dgm:cxn modelId="{7DD13D77-500F-4422-9D74-7D4B7F51226D}" type="presParOf" srcId="{FC2AF438-47A7-42BE-BFD8-5E2D84872049}" destId="{797D6E41-A0E7-4430-9E86-770327E42881}" srcOrd="1" destOrd="0" presId="urn:microsoft.com/office/officeart/2008/layout/LinedList"/>
    <dgm:cxn modelId="{AB1CF8D6-6032-4E27-9423-B5EE0AF2E819}" type="presParOf" srcId="{FC2AF438-47A7-42BE-BFD8-5E2D84872049}" destId="{AAD0335B-63F9-49D1-8E18-455917BA203A}" srcOrd="2" destOrd="0" presId="urn:microsoft.com/office/officeart/2008/layout/LinedList"/>
    <dgm:cxn modelId="{70354035-8F46-438E-B948-F434F569CEBD}" type="presParOf" srcId="{C1B7E09F-9CAC-4DB4-AFFE-C32CF5C8C91B}" destId="{068786EE-6405-4C15-B7E6-7459AFD6FBEA}" srcOrd="2" destOrd="0" presId="urn:microsoft.com/office/officeart/2008/layout/LinedList"/>
    <dgm:cxn modelId="{A0B41A14-B72C-425C-A6D2-7538AD44D169}" type="presParOf" srcId="{C1B7E09F-9CAC-4DB4-AFFE-C32CF5C8C91B}" destId="{1E4539DF-B22A-4437-B2BC-F7814EAB1AF0}" srcOrd="3" destOrd="0" presId="urn:microsoft.com/office/officeart/2008/layout/LinedList"/>
    <dgm:cxn modelId="{ADCEC4D2-0FCD-4998-AE2F-76F7EB9CCF21}" type="presParOf" srcId="{C1B7E09F-9CAC-4DB4-AFFE-C32CF5C8C91B}" destId="{44B99A22-B848-420F-92C2-35BBB11E76DB}" srcOrd="4" destOrd="0" presId="urn:microsoft.com/office/officeart/2008/layout/LinedList"/>
    <dgm:cxn modelId="{A2CFCB71-3FC5-4ADF-B2BB-979F5E4F9C3C}" type="presParOf" srcId="{44B99A22-B848-420F-92C2-35BBB11E76DB}" destId="{987A5ABF-0BDB-49DF-900F-C0634D96849D}" srcOrd="0" destOrd="0" presId="urn:microsoft.com/office/officeart/2008/layout/LinedList"/>
    <dgm:cxn modelId="{A7FD0149-654C-4721-BECA-CE140B475391}" type="presParOf" srcId="{44B99A22-B848-420F-92C2-35BBB11E76DB}" destId="{D8C1FF93-AAAB-48EF-B6CA-E9D5A386AFC3}" srcOrd="1" destOrd="0" presId="urn:microsoft.com/office/officeart/2008/layout/LinedList"/>
    <dgm:cxn modelId="{00A0E7D9-BB69-4CD6-BA19-E717FED74226}" type="presParOf" srcId="{44B99A22-B848-420F-92C2-35BBB11E76DB}" destId="{3739C936-A64B-473D-8CA1-35A7D1CB23E9}" srcOrd="2" destOrd="0" presId="urn:microsoft.com/office/officeart/2008/layout/LinedList"/>
    <dgm:cxn modelId="{F0FCFBA7-30DF-4D96-86B0-ECAC5A2F16E9}" type="presParOf" srcId="{C1B7E09F-9CAC-4DB4-AFFE-C32CF5C8C91B}" destId="{1D3A7F24-A707-47F7-BC0A-DC0A4630E801}" srcOrd="5" destOrd="0" presId="urn:microsoft.com/office/officeart/2008/layout/LinedList"/>
    <dgm:cxn modelId="{DB801449-ADB8-49C9-8E16-8FCEAA59906C}" type="presParOf" srcId="{C1B7E09F-9CAC-4DB4-AFFE-C32CF5C8C91B}" destId="{1F27A318-5A9F-42DB-93B9-920EB2A19952}"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01AEC80-5D33-44F0-BDF3-FD585DE891B2}" type="doc">
      <dgm:prSet loTypeId="urn:microsoft.com/office/officeart/2008/layout/LinedList" loCatId="list" qsTypeId="urn:microsoft.com/office/officeart/2005/8/quickstyle/simple1" qsCatId="simple" csTypeId="urn:microsoft.com/office/officeart/2005/8/colors/accent1_4" csCatId="accent1" phldr="1"/>
      <dgm:spPr/>
      <dgm:t>
        <a:bodyPr/>
        <a:lstStyle/>
        <a:p>
          <a:endParaRPr lang="zh-HK" altLang="en-US"/>
        </a:p>
      </dgm:t>
    </dgm:pt>
    <dgm:pt modelId="{44A50753-FCF2-41F6-8DA2-0F152DB29F30}">
      <dgm:prSet phldrT="[文字]" custT="1"/>
      <dgm:spPr/>
      <dgm:t>
        <a:bodyPr/>
        <a:lstStyle/>
        <a:p>
          <a:r>
            <a:rPr lang="zh-TW" altLang="en-US" sz="1800" dirty="0" smtClean="0">
              <a:latin typeface="Calibri" panose="020F0502020204030204" pitchFamily="34" charset="0"/>
              <a:ea typeface="微軟正黑體" panose="020B0604030504040204" pitchFamily="34" charset="-120"/>
              <a:cs typeface="Calibri" panose="020F0502020204030204" pitchFamily="34" charset="0"/>
            </a:rPr>
            <a:t>如申請獲中藥組批准</a:t>
          </a:r>
          <a:endParaRPr lang="en-US" altLang="zh-TW" sz="1800" dirty="0" smtClean="0">
            <a:latin typeface="Calibri" panose="020F0502020204030204" pitchFamily="34" charset="0"/>
            <a:ea typeface="微軟正黑體" panose="020B0604030504040204" pitchFamily="34" charset="-120"/>
            <a:cs typeface="Calibri" panose="020F0502020204030204" pitchFamily="34" charset="0"/>
          </a:endParaRPr>
        </a:p>
        <a:p>
          <a:r>
            <a:rPr lang="en-US" sz="1800" b="0" i="0" dirty="0" smtClean="0">
              <a:latin typeface="Calibri" panose="020F0502020204030204" pitchFamily="34" charset="0"/>
              <a:ea typeface="微軟正黑體" panose="020B0604030504040204" pitchFamily="34" charset="-120"/>
              <a:cs typeface="Calibri" panose="020F0502020204030204" pitchFamily="34" charset="0"/>
            </a:rPr>
            <a:t>If the application is approved by the CMB</a:t>
          </a:r>
          <a:endParaRPr lang="zh-HK" altLang="en-US" sz="1800" dirty="0">
            <a:latin typeface="Calibri" panose="020F0502020204030204" pitchFamily="34" charset="0"/>
            <a:cs typeface="Calibri" panose="020F0502020204030204" pitchFamily="34" charset="0"/>
          </a:endParaRPr>
        </a:p>
      </dgm:t>
    </dgm:pt>
    <dgm:pt modelId="{20DC85C9-0DDD-4D83-B52A-0C9593DB3DDA}" type="parTrans" cxnId="{0E4C051D-845D-4C11-95C5-5BD4FE9BD0D0}">
      <dgm:prSet/>
      <dgm:spPr/>
      <dgm:t>
        <a:bodyPr/>
        <a:lstStyle/>
        <a:p>
          <a:endParaRPr lang="zh-HK" altLang="en-US"/>
        </a:p>
      </dgm:t>
    </dgm:pt>
    <dgm:pt modelId="{CB6398B4-6B75-4514-A54A-F1F31D7C6481}" type="sibTrans" cxnId="{0E4C051D-845D-4C11-95C5-5BD4FE9BD0D0}">
      <dgm:prSet/>
      <dgm:spPr/>
      <dgm:t>
        <a:bodyPr/>
        <a:lstStyle/>
        <a:p>
          <a:endParaRPr lang="zh-HK" altLang="en-US"/>
        </a:p>
      </dgm:t>
    </dgm:pt>
    <dgm:pt modelId="{B5EF8141-B8EC-4A67-8EC4-5263CDAFE0A3}">
      <dgm:prSet phldrT="[文字]"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800" dirty="0" smtClean="0">
              <a:latin typeface="Calibri" panose="020F0502020204030204" pitchFamily="34" charset="0"/>
              <a:ea typeface="微軟正黑體" panose="020B0604030504040204" pitchFamily="34" charset="-120"/>
              <a:cs typeface="Calibri" panose="020F0502020204030204" pitchFamily="34" charset="0"/>
            </a:rPr>
            <a:t>有關證明</a:t>
          </a:r>
          <a:r>
            <a:rPr lang="zh-TW" altLang="en-US" sz="1800" dirty="0" smtClean="0">
              <a:latin typeface="Calibri" panose="020F0502020204030204" pitchFamily="34" charset="0"/>
              <a:cs typeface="Calibri" panose="020F0502020204030204" pitchFamily="34" charset="0"/>
            </a:rPr>
            <a:t>信件</a:t>
          </a:r>
          <a:r>
            <a:rPr lang="zh-TW" altLang="en-US" sz="1800" dirty="0" smtClean="0">
              <a:latin typeface="Calibri" panose="020F0502020204030204" pitchFamily="34" charset="0"/>
              <a:ea typeface="微軟正黑體" panose="020B0604030504040204" pitchFamily="34" charset="-120"/>
              <a:cs typeface="Calibri" panose="020F0502020204030204" pitchFamily="34" charset="0"/>
            </a:rPr>
            <a:t>的有效期為</a:t>
          </a:r>
          <a:r>
            <a:rPr lang="en-US" altLang="zh-TW" sz="1800" dirty="0" smtClean="0">
              <a:latin typeface="Calibri" panose="020F0502020204030204" pitchFamily="34" charset="0"/>
              <a:ea typeface="微軟正黑體" panose="020B0604030504040204" pitchFamily="34" charset="-120"/>
              <a:cs typeface="Calibri" panose="020F0502020204030204" pitchFamily="34" charset="0"/>
            </a:rPr>
            <a:t>1</a:t>
          </a:r>
          <a:r>
            <a:rPr lang="zh-TW" altLang="en-US" sz="1800" dirty="0" smtClean="0">
              <a:latin typeface="Calibri" panose="020F0502020204030204" pitchFamily="34" charset="0"/>
              <a:ea typeface="微軟正黑體" panose="020B0604030504040204" pitchFamily="34" charset="-120"/>
              <a:cs typeface="Calibri" panose="020F0502020204030204" pitchFamily="34" charset="0"/>
            </a:rPr>
            <a:t>年</a:t>
          </a:r>
          <a:endParaRPr lang="en-US" altLang="zh-TW" sz="1800" dirty="0" smtClean="0">
            <a:latin typeface="Calibri" panose="020F0502020204030204" pitchFamily="34" charset="0"/>
            <a:ea typeface="微軟正黑體" panose="020B0604030504040204" pitchFamily="34" charset="-12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b="0" i="0" dirty="0" smtClean="0">
              <a:latin typeface="Calibri" panose="020F0502020204030204" pitchFamily="34" charset="0"/>
              <a:cs typeface="Calibri" panose="020F0502020204030204" pitchFamily="34" charset="0"/>
            </a:rPr>
            <a:t>The p</a:t>
          </a:r>
          <a:r>
            <a:rPr lang="en-US" altLang="zh-HK" sz="1800" dirty="0" smtClean="0">
              <a:latin typeface="Calibri" panose="020F0502020204030204" pitchFamily="34" charset="0"/>
              <a:cs typeface="Calibri" panose="020F0502020204030204" pitchFamily="34" charset="0"/>
            </a:rPr>
            <a:t>roof of free sale</a:t>
          </a:r>
          <a:r>
            <a:rPr lang="en-US" sz="1800" b="0" i="0" dirty="0" smtClean="0">
              <a:latin typeface="Calibri" panose="020F0502020204030204" pitchFamily="34" charset="0"/>
              <a:cs typeface="Calibri" panose="020F0502020204030204" pitchFamily="34" charset="0"/>
            </a:rPr>
            <a:t> is valid for 1 year</a:t>
          </a:r>
          <a:endParaRPr lang="zh-TW" altLang="en-US" sz="1800" b="0" i="0" dirty="0" smtClean="0">
            <a:effectLst/>
            <a:latin typeface="Calibri" panose="020F0502020204030204" pitchFamily="34" charset="0"/>
            <a:ea typeface="微軟正黑體" panose="020B0604030504040204" pitchFamily="34" charset="-120"/>
            <a:cs typeface="Calibri" panose="020F0502020204030204" pitchFamily="34" charset="0"/>
          </a:endParaRPr>
        </a:p>
        <a:p>
          <a:pPr lvl="0" defTabSz="889000">
            <a:lnSpc>
              <a:spcPct val="90000"/>
            </a:lnSpc>
            <a:spcBef>
              <a:spcPct val="0"/>
            </a:spcBef>
            <a:spcAft>
              <a:spcPct val="35000"/>
            </a:spcAft>
          </a:pPr>
          <a:endParaRPr lang="zh-HK" altLang="en-US" dirty="0"/>
        </a:p>
      </dgm:t>
    </dgm:pt>
    <dgm:pt modelId="{883FFC2B-55BC-4B9A-9E49-AE008EF879AE}" type="parTrans" cxnId="{008C43F2-686C-44F3-9A97-D301A6FED291}">
      <dgm:prSet/>
      <dgm:spPr/>
      <dgm:t>
        <a:bodyPr/>
        <a:lstStyle/>
        <a:p>
          <a:endParaRPr lang="zh-HK" altLang="en-US"/>
        </a:p>
      </dgm:t>
    </dgm:pt>
    <dgm:pt modelId="{B4703DEA-17CE-4144-BA0F-DE938FA5EADD}" type="sibTrans" cxnId="{008C43F2-686C-44F3-9A97-D301A6FED291}">
      <dgm:prSet/>
      <dgm:spPr/>
      <dgm:t>
        <a:bodyPr/>
        <a:lstStyle/>
        <a:p>
          <a:endParaRPr lang="zh-HK" altLang="en-US"/>
        </a:p>
      </dgm:t>
    </dgm:pt>
    <dgm:pt modelId="{2937DF6C-564C-4BB9-81FE-3C8D0C74FB17}" type="pres">
      <dgm:prSet presAssocID="{201AEC80-5D33-44F0-BDF3-FD585DE891B2}" presName="vert0" presStyleCnt="0">
        <dgm:presLayoutVars>
          <dgm:dir/>
          <dgm:animOne val="branch"/>
          <dgm:animLvl val="lvl"/>
        </dgm:presLayoutVars>
      </dgm:prSet>
      <dgm:spPr/>
      <dgm:t>
        <a:bodyPr/>
        <a:lstStyle/>
        <a:p>
          <a:endParaRPr lang="zh-HK" altLang="en-US"/>
        </a:p>
      </dgm:t>
    </dgm:pt>
    <dgm:pt modelId="{9FB95819-9448-4624-8252-ACAADE8E9455}" type="pres">
      <dgm:prSet presAssocID="{44A50753-FCF2-41F6-8DA2-0F152DB29F30}" presName="thickLine" presStyleLbl="alignNode1" presStyleIdx="0" presStyleCnt="1"/>
      <dgm:spPr/>
    </dgm:pt>
    <dgm:pt modelId="{E6ACD41D-D5FC-48DB-8C52-2E309E80DFF0}" type="pres">
      <dgm:prSet presAssocID="{44A50753-FCF2-41F6-8DA2-0F152DB29F30}" presName="horz1" presStyleCnt="0"/>
      <dgm:spPr/>
    </dgm:pt>
    <dgm:pt modelId="{7E294799-EF35-42D7-ACCB-9738D879B75B}" type="pres">
      <dgm:prSet presAssocID="{44A50753-FCF2-41F6-8DA2-0F152DB29F30}" presName="tx1" presStyleLbl="revTx" presStyleIdx="0" presStyleCnt="2"/>
      <dgm:spPr/>
      <dgm:t>
        <a:bodyPr/>
        <a:lstStyle/>
        <a:p>
          <a:endParaRPr lang="zh-HK" altLang="en-US"/>
        </a:p>
      </dgm:t>
    </dgm:pt>
    <dgm:pt modelId="{A3D65369-1790-47FE-A98D-BA2E2D9BC2D1}" type="pres">
      <dgm:prSet presAssocID="{44A50753-FCF2-41F6-8DA2-0F152DB29F30}" presName="vert1" presStyleCnt="0"/>
      <dgm:spPr/>
    </dgm:pt>
    <dgm:pt modelId="{17207D5B-F1D8-4836-B6CF-747A10D09BA8}" type="pres">
      <dgm:prSet presAssocID="{B5EF8141-B8EC-4A67-8EC4-5263CDAFE0A3}" presName="vertSpace2a" presStyleCnt="0"/>
      <dgm:spPr/>
    </dgm:pt>
    <dgm:pt modelId="{271754F2-987B-4D3B-915B-EEB1D058B9F6}" type="pres">
      <dgm:prSet presAssocID="{B5EF8141-B8EC-4A67-8EC4-5263CDAFE0A3}" presName="horz2" presStyleCnt="0"/>
      <dgm:spPr/>
    </dgm:pt>
    <dgm:pt modelId="{96286318-E30E-4D6D-A623-C75F9D8677C3}" type="pres">
      <dgm:prSet presAssocID="{B5EF8141-B8EC-4A67-8EC4-5263CDAFE0A3}" presName="horzSpace2" presStyleCnt="0"/>
      <dgm:spPr/>
    </dgm:pt>
    <dgm:pt modelId="{0B4C3507-2C66-4FC3-8687-E079A9DA1E56}" type="pres">
      <dgm:prSet presAssocID="{B5EF8141-B8EC-4A67-8EC4-5263CDAFE0A3}" presName="tx2" presStyleLbl="revTx" presStyleIdx="1" presStyleCnt="2"/>
      <dgm:spPr/>
      <dgm:t>
        <a:bodyPr/>
        <a:lstStyle/>
        <a:p>
          <a:endParaRPr lang="zh-HK" altLang="en-US"/>
        </a:p>
      </dgm:t>
    </dgm:pt>
    <dgm:pt modelId="{584BFD00-0C81-47B9-9708-9EBCB9C414F3}" type="pres">
      <dgm:prSet presAssocID="{B5EF8141-B8EC-4A67-8EC4-5263CDAFE0A3}" presName="vert2" presStyleCnt="0"/>
      <dgm:spPr/>
    </dgm:pt>
    <dgm:pt modelId="{D8EE1A07-FD62-4A58-AC41-8D8BF6088469}" type="pres">
      <dgm:prSet presAssocID="{B5EF8141-B8EC-4A67-8EC4-5263CDAFE0A3}" presName="thinLine2b" presStyleLbl="callout" presStyleIdx="0" presStyleCnt="1"/>
      <dgm:spPr/>
    </dgm:pt>
    <dgm:pt modelId="{008DE1B6-A1FE-411B-9725-DD2B11792943}" type="pres">
      <dgm:prSet presAssocID="{B5EF8141-B8EC-4A67-8EC4-5263CDAFE0A3}" presName="vertSpace2b" presStyleCnt="0"/>
      <dgm:spPr/>
    </dgm:pt>
  </dgm:ptLst>
  <dgm:cxnLst>
    <dgm:cxn modelId="{0E4C051D-845D-4C11-95C5-5BD4FE9BD0D0}" srcId="{201AEC80-5D33-44F0-BDF3-FD585DE891B2}" destId="{44A50753-FCF2-41F6-8DA2-0F152DB29F30}" srcOrd="0" destOrd="0" parTransId="{20DC85C9-0DDD-4D83-B52A-0C9593DB3DDA}" sibTransId="{CB6398B4-6B75-4514-A54A-F1F31D7C6481}"/>
    <dgm:cxn modelId="{0D2420E8-E36A-4C4D-AA4E-A1EB9D71F0D4}" type="presOf" srcId="{B5EF8141-B8EC-4A67-8EC4-5263CDAFE0A3}" destId="{0B4C3507-2C66-4FC3-8687-E079A9DA1E56}" srcOrd="0" destOrd="0" presId="urn:microsoft.com/office/officeart/2008/layout/LinedList"/>
    <dgm:cxn modelId="{008C43F2-686C-44F3-9A97-D301A6FED291}" srcId="{44A50753-FCF2-41F6-8DA2-0F152DB29F30}" destId="{B5EF8141-B8EC-4A67-8EC4-5263CDAFE0A3}" srcOrd="0" destOrd="0" parTransId="{883FFC2B-55BC-4B9A-9E49-AE008EF879AE}" sibTransId="{B4703DEA-17CE-4144-BA0F-DE938FA5EADD}"/>
    <dgm:cxn modelId="{8EF7A957-FECA-439E-89EB-E65874EC7171}" type="presOf" srcId="{201AEC80-5D33-44F0-BDF3-FD585DE891B2}" destId="{2937DF6C-564C-4BB9-81FE-3C8D0C74FB17}" srcOrd="0" destOrd="0" presId="urn:microsoft.com/office/officeart/2008/layout/LinedList"/>
    <dgm:cxn modelId="{23AC1BB2-C6D5-48B3-BBD3-5FE8B2C9215A}" type="presOf" srcId="{44A50753-FCF2-41F6-8DA2-0F152DB29F30}" destId="{7E294799-EF35-42D7-ACCB-9738D879B75B}" srcOrd="0" destOrd="0" presId="urn:microsoft.com/office/officeart/2008/layout/LinedList"/>
    <dgm:cxn modelId="{A44C8DBB-5A89-4554-A698-B9C99666D467}" type="presParOf" srcId="{2937DF6C-564C-4BB9-81FE-3C8D0C74FB17}" destId="{9FB95819-9448-4624-8252-ACAADE8E9455}" srcOrd="0" destOrd="0" presId="urn:microsoft.com/office/officeart/2008/layout/LinedList"/>
    <dgm:cxn modelId="{49C00B23-1675-40ED-B3A1-B156995C265E}" type="presParOf" srcId="{2937DF6C-564C-4BB9-81FE-3C8D0C74FB17}" destId="{E6ACD41D-D5FC-48DB-8C52-2E309E80DFF0}" srcOrd="1" destOrd="0" presId="urn:microsoft.com/office/officeart/2008/layout/LinedList"/>
    <dgm:cxn modelId="{8AE84343-B3B9-4F0A-A119-EE658612D542}" type="presParOf" srcId="{E6ACD41D-D5FC-48DB-8C52-2E309E80DFF0}" destId="{7E294799-EF35-42D7-ACCB-9738D879B75B}" srcOrd="0" destOrd="0" presId="urn:microsoft.com/office/officeart/2008/layout/LinedList"/>
    <dgm:cxn modelId="{0A4AAB1E-17EC-4878-8AAE-4ECFDEE08D78}" type="presParOf" srcId="{E6ACD41D-D5FC-48DB-8C52-2E309E80DFF0}" destId="{A3D65369-1790-47FE-A98D-BA2E2D9BC2D1}" srcOrd="1" destOrd="0" presId="urn:microsoft.com/office/officeart/2008/layout/LinedList"/>
    <dgm:cxn modelId="{8C07ECEE-B267-4EAD-973E-CBE33C6DC3E1}" type="presParOf" srcId="{A3D65369-1790-47FE-A98D-BA2E2D9BC2D1}" destId="{17207D5B-F1D8-4836-B6CF-747A10D09BA8}" srcOrd="0" destOrd="0" presId="urn:microsoft.com/office/officeart/2008/layout/LinedList"/>
    <dgm:cxn modelId="{5A3907BF-7E4F-439F-ADB0-75B6D87B5319}" type="presParOf" srcId="{A3D65369-1790-47FE-A98D-BA2E2D9BC2D1}" destId="{271754F2-987B-4D3B-915B-EEB1D058B9F6}" srcOrd="1" destOrd="0" presId="urn:microsoft.com/office/officeart/2008/layout/LinedList"/>
    <dgm:cxn modelId="{8E710DB7-4582-46CC-B925-694C3EF788B3}" type="presParOf" srcId="{271754F2-987B-4D3B-915B-EEB1D058B9F6}" destId="{96286318-E30E-4D6D-A623-C75F9D8677C3}" srcOrd="0" destOrd="0" presId="urn:microsoft.com/office/officeart/2008/layout/LinedList"/>
    <dgm:cxn modelId="{62C15BEB-CEC1-4F05-A5BF-721B7BCA268B}" type="presParOf" srcId="{271754F2-987B-4D3B-915B-EEB1D058B9F6}" destId="{0B4C3507-2C66-4FC3-8687-E079A9DA1E56}" srcOrd="1" destOrd="0" presId="urn:microsoft.com/office/officeart/2008/layout/LinedList"/>
    <dgm:cxn modelId="{56A00B0E-3644-45B6-9BD8-655D99920F95}" type="presParOf" srcId="{271754F2-987B-4D3B-915B-EEB1D058B9F6}" destId="{584BFD00-0C81-47B9-9708-9EBCB9C414F3}" srcOrd="2" destOrd="0" presId="urn:microsoft.com/office/officeart/2008/layout/LinedList"/>
    <dgm:cxn modelId="{A1AD21EE-F470-45B8-8138-52388B0A0B9C}" type="presParOf" srcId="{A3D65369-1790-47FE-A98D-BA2E2D9BC2D1}" destId="{D8EE1A07-FD62-4A58-AC41-8D8BF6088469}" srcOrd="2" destOrd="0" presId="urn:microsoft.com/office/officeart/2008/layout/LinedList"/>
    <dgm:cxn modelId="{6F9EF43D-00F9-4C2F-A37F-E7F24866823A}" type="presParOf" srcId="{A3D65369-1790-47FE-A98D-BA2E2D9BC2D1}" destId="{008DE1B6-A1FE-411B-9725-DD2B11792943}"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13E47A-A074-40F3-BEDA-B6910BB251E7}"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zh-HK" altLang="en-US"/>
        </a:p>
      </dgm:t>
    </dgm:pt>
    <dgm:pt modelId="{15CA04D3-0F3E-453E-B85E-74A9EE2DE7B8}">
      <dgm:prSet phldrT="[文字]"/>
      <dgm:spPr/>
      <dgm:t>
        <a:bodyPr/>
        <a:lstStyle/>
        <a:p>
          <a:r>
            <a:rPr lang="zh-TW" altLang="en-US" b="1" dirty="0" smtClean="0">
              <a:latin typeface="Calibri" panose="020F0502020204030204" pitchFamily="34" charset="0"/>
              <a:ea typeface="微軟正黑體" pitchFamily="34" charset="-120"/>
              <a:cs typeface="Calibri" panose="020F0502020204030204" pitchFamily="34" charset="0"/>
            </a:rPr>
            <a:t>許可證</a:t>
          </a:r>
          <a:r>
            <a:rPr kumimoji="0" lang="zh-TW" altLang="en-US" b="1" i="0" u="none" strike="noStrike" cap="none" spc="0" normalizeH="0" baseline="0" noProof="0" dirty="0" smtClean="0">
              <a:ln/>
              <a:uLnTx/>
              <a:uFillTx/>
              <a:latin typeface="Calibri" panose="020F0502020204030204" pitchFamily="34" charset="0"/>
              <a:ea typeface="微軟正黑體" pitchFamily="34" charset="-120"/>
              <a:cs typeface="Calibri" panose="020F0502020204030204" pitchFamily="34" charset="0"/>
            </a:rPr>
            <a:t>有效期</a:t>
          </a:r>
          <a:endParaRPr kumimoji="0" lang="en-US" altLang="zh-TW" b="1" i="0" u="none" strike="noStrike" cap="none" spc="0" normalizeH="0" baseline="0" noProof="0" dirty="0" smtClean="0">
            <a:ln/>
            <a:uLnTx/>
            <a:uFillTx/>
            <a:latin typeface="Calibri" panose="020F0502020204030204" pitchFamily="34" charset="0"/>
            <a:ea typeface="微軟正黑體" pitchFamily="34" charset="-120"/>
            <a:cs typeface="Calibri" panose="020F0502020204030204" pitchFamily="34" charset="0"/>
          </a:endParaRPr>
        </a:p>
        <a:p>
          <a:r>
            <a:rPr lang="en-US" altLang="zh-TW" b="1" dirty="0" smtClean="0">
              <a:latin typeface="Calibri" panose="020F0502020204030204" pitchFamily="34" charset="0"/>
              <a:ea typeface="微軟正黑體" pitchFamily="34" charset="-120"/>
              <a:cs typeface="Calibri" panose="020F0502020204030204" pitchFamily="34" charset="0"/>
            </a:rPr>
            <a:t>Validity of IEL</a:t>
          </a:r>
          <a:endParaRPr lang="zh-HK" altLang="en-US" dirty="0">
            <a:latin typeface="Calibri" panose="020F0502020204030204" pitchFamily="34" charset="0"/>
            <a:cs typeface="Calibri" panose="020F0502020204030204" pitchFamily="34" charset="0"/>
          </a:endParaRPr>
        </a:p>
      </dgm:t>
    </dgm:pt>
    <dgm:pt modelId="{A6E2937D-309D-49C7-B0A0-4BA9B1F0C75D}" type="parTrans" cxnId="{FE028BCC-B328-4F66-8436-ACA5358F5299}">
      <dgm:prSet/>
      <dgm:spPr/>
      <dgm:t>
        <a:bodyPr/>
        <a:lstStyle/>
        <a:p>
          <a:endParaRPr lang="zh-HK" altLang="en-US"/>
        </a:p>
      </dgm:t>
    </dgm:pt>
    <dgm:pt modelId="{F10004FD-8428-4A93-8326-D8DDE5D434F4}" type="sibTrans" cxnId="{FE028BCC-B328-4F66-8436-ACA5358F5299}">
      <dgm:prSet/>
      <dgm:spPr/>
      <dgm:t>
        <a:bodyPr/>
        <a:lstStyle/>
        <a:p>
          <a:endParaRPr lang="zh-HK" altLang="en-US"/>
        </a:p>
      </dgm:t>
    </dgm:pt>
    <dgm:pt modelId="{6CA2D2D9-267E-4928-BF05-255F09181B4A}">
      <dgm:prSet phldrT="[文字]" custT="1"/>
      <dgm:spPr/>
      <dgm:t>
        <a:bodyPr/>
        <a:lstStyle/>
        <a:p>
          <a:r>
            <a:rPr kumimoji="0" lang="zh-TW" altLang="en-US" sz="1800" b="1" i="0" u="none" strike="noStrike" kern="1200" cap="none" spc="0" normalizeH="0" baseline="0" noProof="0" dirty="0"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進口許可證</a:t>
          </a:r>
          <a:r>
            <a:rPr kumimoji="0" lang="zh-CN" altLang="en-US" sz="1800" b="0"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的有效期為簽發日期起計</a:t>
          </a:r>
          <a:r>
            <a:rPr kumimoji="0" lang="en-US" altLang="zh-TW" sz="1800" b="1" i="0" u="none" strike="noStrike" kern="1200" cap="none" spc="0" normalizeH="0" baseline="0" noProof="0" dirty="0"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6</a:t>
          </a:r>
          <a:r>
            <a:rPr kumimoji="0" lang="zh-TW" altLang="en-US" sz="1800" b="1" i="0" u="none" strike="noStrike" kern="1200" cap="none" spc="0" normalizeH="0" baseline="0" noProof="0" dirty="0"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個月</a:t>
          </a:r>
          <a:r>
            <a:rPr kumimoji="0" lang="zh-TW" altLang="en-US" sz="1800" b="0"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為止</a:t>
          </a:r>
          <a:endParaRPr kumimoji="0" lang="en-US" altLang="zh-TW" sz="1800" b="0"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endParaRPr>
        </a:p>
        <a:p>
          <a:r>
            <a:rPr lang="en-US" altLang="zh-TW" sz="1800" b="1" kern="1200" dirty="0" smtClean="0">
              <a:solidFill>
                <a:srgbClr val="00B050"/>
              </a:solidFill>
              <a:latin typeface="Calibri" panose="020F0502020204030204" pitchFamily="34" charset="0"/>
              <a:ea typeface="微軟正黑體" pitchFamily="34" charset="-120"/>
              <a:cs typeface="Calibri" panose="020F0502020204030204" pitchFamily="34" charset="0"/>
            </a:rPr>
            <a:t>Import </a:t>
          </a:r>
          <a:r>
            <a:rPr lang="en-US" altLang="zh-TW" sz="1800" b="1" kern="1200" dirty="0" err="1" smtClean="0">
              <a:solidFill>
                <a:srgbClr val="00B050"/>
              </a:solidFill>
              <a:latin typeface="Calibri" panose="020F0502020204030204" pitchFamily="34" charset="0"/>
              <a:ea typeface="微軟正黑體" pitchFamily="34" charset="-120"/>
              <a:cs typeface="Calibri" panose="020F0502020204030204" pitchFamily="34" charset="0"/>
            </a:rPr>
            <a:t>licence</a:t>
          </a:r>
          <a:r>
            <a:rPr lang="en-US" altLang="zh-TW" sz="1800" b="1" kern="1200" dirty="0" smtClean="0">
              <a:solidFill>
                <a:srgbClr val="00B050"/>
              </a:solidFill>
              <a:latin typeface="Calibri" panose="020F0502020204030204" pitchFamily="34" charset="0"/>
              <a:ea typeface="微軟正黑體" pitchFamily="34" charset="-120"/>
              <a:cs typeface="Calibri" panose="020F0502020204030204" pitchFamily="34" charset="0"/>
            </a:rPr>
            <a:t> </a:t>
          </a:r>
          <a:r>
            <a:rPr lang="en-US" altLang="zh-TW" sz="1800" b="1" kern="1200" dirty="0" smtClean="0">
              <a:latin typeface="Calibri" panose="020F0502020204030204" pitchFamily="34" charset="0"/>
              <a:ea typeface="微軟正黑體" pitchFamily="34" charset="-120"/>
              <a:cs typeface="Calibri" panose="020F0502020204030204" pitchFamily="34" charset="0"/>
            </a:rPr>
            <a:t>– </a:t>
          </a:r>
          <a:r>
            <a:rPr lang="en-US" altLang="zh-TW" sz="1800" b="1" kern="1200" dirty="0" smtClean="0">
              <a:solidFill>
                <a:srgbClr val="00B050"/>
              </a:solidFill>
              <a:latin typeface="Calibri" panose="020F0502020204030204" pitchFamily="34" charset="0"/>
              <a:ea typeface="微軟正黑體" pitchFamily="34" charset="-120"/>
              <a:cs typeface="Calibri" panose="020F0502020204030204" pitchFamily="34" charset="0"/>
            </a:rPr>
            <a:t>6 months </a:t>
          </a:r>
          <a:r>
            <a:rPr lang="en-US" altLang="zh-TW" sz="1800" b="1" kern="1200" dirty="0" smtClean="0">
              <a:latin typeface="Calibri" panose="020F0502020204030204" pitchFamily="34" charset="0"/>
              <a:ea typeface="微軟正黑體" pitchFamily="34" charset="-120"/>
              <a:cs typeface="Calibri" panose="020F0502020204030204" pitchFamily="34" charset="0"/>
            </a:rPr>
            <a:t>from the date of issue</a:t>
          </a:r>
          <a:endParaRPr lang="zh-HK" altLang="en-US" dirty="0">
            <a:latin typeface="Calibri" panose="020F0502020204030204" pitchFamily="34" charset="0"/>
            <a:cs typeface="Calibri" panose="020F0502020204030204" pitchFamily="34" charset="0"/>
          </a:endParaRPr>
        </a:p>
      </dgm:t>
    </dgm:pt>
    <dgm:pt modelId="{E289C8D4-1928-44F1-9DBA-713F279B01F9}" type="parTrans" cxnId="{38A84562-ABCC-4A13-B9DF-08355E297B29}">
      <dgm:prSet/>
      <dgm:spPr/>
      <dgm:t>
        <a:bodyPr/>
        <a:lstStyle/>
        <a:p>
          <a:endParaRPr lang="zh-HK" altLang="en-US"/>
        </a:p>
      </dgm:t>
    </dgm:pt>
    <dgm:pt modelId="{47781185-84E3-416D-8665-459471E26F79}" type="sibTrans" cxnId="{38A84562-ABCC-4A13-B9DF-08355E297B29}">
      <dgm:prSet/>
      <dgm:spPr/>
      <dgm:t>
        <a:bodyPr/>
        <a:lstStyle/>
        <a:p>
          <a:endParaRPr lang="zh-HK" altLang="en-US"/>
        </a:p>
      </dgm:t>
    </dgm:pt>
    <dgm:pt modelId="{889AFB2C-D673-4FAD-9AD4-DD493DDBFEBD}">
      <dgm:prSet phldrT="[文字]" custT="1"/>
      <dgm:spPr/>
      <dgm:t>
        <a:bodyPr/>
        <a:lstStyle/>
        <a:p>
          <a:r>
            <a:rPr kumimoji="0" lang="zh-TW" altLang="en-US" sz="1800" b="1" i="0" u="none" strike="noStrike" kern="1200" cap="none" spc="0" normalizeH="0" baseline="0" noProof="0" dirty="0"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出口許可證</a:t>
          </a:r>
          <a:r>
            <a:rPr kumimoji="0" lang="zh-CN" altLang="en-US" sz="1800" b="0"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的有效期為簽發日期起計</a:t>
          </a:r>
          <a:r>
            <a:rPr kumimoji="0" lang="en-US" altLang="zh-TW" sz="1800" b="1" i="0" u="none" strike="noStrike" kern="1200" cap="none" spc="0" normalizeH="0" baseline="0" noProof="0" dirty="0"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28</a:t>
          </a:r>
          <a:r>
            <a:rPr kumimoji="0" lang="zh-TW" altLang="en-US" sz="1800" b="1" i="0" u="none" strike="noStrike" kern="1200" cap="none" spc="0" normalizeH="0" baseline="0" noProof="0" dirty="0"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天</a:t>
          </a:r>
          <a:r>
            <a:rPr kumimoji="0" lang="zh-TW" altLang="en-US" sz="1800" b="0"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為止</a:t>
          </a:r>
          <a:endParaRPr kumimoji="0" lang="en-US" altLang="zh-TW" sz="1800" b="0"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endParaRPr>
        </a:p>
        <a:p>
          <a:r>
            <a:rPr kumimoji="0" lang="en-US" altLang="zh-TW" sz="1800" b="1" i="0" u="none" strike="noStrike" kern="1200" cap="none" spc="0" normalizeH="0" baseline="0" noProof="0" dirty="0"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Export </a:t>
          </a:r>
          <a:r>
            <a:rPr kumimoji="0" lang="en-US" altLang="zh-TW" sz="1800" b="1" i="0" u="none" strike="noStrike" kern="1200" cap="none" spc="0" normalizeH="0" baseline="0" noProof="0" dirty="0" err="1"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licence</a:t>
          </a:r>
          <a:r>
            <a:rPr kumimoji="0" lang="en-US" altLang="zh-TW" sz="1800" b="1" i="0" u="none" strike="noStrike" kern="1200" cap="none" spc="0" normalizeH="0" baseline="0" noProof="0" dirty="0"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 </a:t>
          </a:r>
          <a:r>
            <a:rPr kumimoji="0" lang="en-US" altLang="zh-TW" sz="1800" b="1"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 </a:t>
          </a:r>
          <a:r>
            <a:rPr kumimoji="0" lang="en-US" altLang="zh-TW" sz="1800" b="1" i="0" u="none" strike="noStrike" kern="1200" cap="none" spc="0" normalizeH="0" baseline="0" noProof="0" dirty="0"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28 days </a:t>
          </a:r>
          <a:r>
            <a:rPr kumimoji="0" lang="en-US" altLang="zh-TW" sz="1800" b="1"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from the date of issue</a:t>
          </a:r>
          <a:endParaRPr lang="zh-HK" altLang="en-US" dirty="0">
            <a:latin typeface="Calibri" panose="020F0502020204030204" pitchFamily="34" charset="0"/>
            <a:cs typeface="Calibri" panose="020F0502020204030204" pitchFamily="34" charset="0"/>
          </a:endParaRPr>
        </a:p>
      </dgm:t>
    </dgm:pt>
    <dgm:pt modelId="{9E76FCE9-EA67-4A31-A314-A30FB0FCF9D7}" type="parTrans" cxnId="{745A15AF-6454-4498-AC7E-8BD7D6CBC205}">
      <dgm:prSet/>
      <dgm:spPr/>
      <dgm:t>
        <a:bodyPr/>
        <a:lstStyle/>
        <a:p>
          <a:endParaRPr lang="zh-HK" altLang="en-US"/>
        </a:p>
      </dgm:t>
    </dgm:pt>
    <dgm:pt modelId="{20D346E1-538A-4BD2-938F-08B025177531}" type="sibTrans" cxnId="{745A15AF-6454-4498-AC7E-8BD7D6CBC205}">
      <dgm:prSet/>
      <dgm:spPr/>
      <dgm:t>
        <a:bodyPr/>
        <a:lstStyle/>
        <a:p>
          <a:endParaRPr lang="zh-HK" altLang="en-US"/>
        </a:p>
      </dgm:t>
    </dgm:pt>
    <dgm:pt modelId="{A46FCBEA-3134-499F-8F73-A05D31C170B9}" type="pres">
      <dgm:prSet presAssocID="{0413E47A-A074-40F3-BEDA-B6910BB251E7}" presName="vert0" presStyleCnt="0">
        <dgm:presLayoutVars>
          <dgm:dir/>
          <dgm:animOne val="branch"/>
          <dgm:animLvl val="lvl"/>
        </dgm:presLayoutVars>
      </dgm:prSet>
      <dgm:spPr/>
      <dgm:t>
        <a:bodyPr/>
        <a:lstStyle/>
        <a:p>
          <a:endParaRPr lang="zh-HK" altLang="en-US"/>
        </a:p>
      </dgm:t>
    </dgm:pt>
    <dgm:pt modelId="{025EFD46-39E7-4A13-9F15-D6F7BAC22F49}" type="pres">
      <dgm:prSet presAssocID="{15CA04D3-0F3E-453E-B85E-74A9EE2DE7B8}" presName="thickLine" presStyleLbl="alignNode1" presStyleIdx="0" presStyleCnt="1" custLinFactNeighborX="-938"/>
      <dgm:spPr/>
    </dgm:pt>
    <dgm:pt modelId="{9B2B34D1-5A1E-46C8-89E9-680A41D5C696}" type="pres">
      <dgm:prSet presAssocID="{15CA04D3-0F3E-453E-B85E-74A9EE2DE7B8}" presName="horz1" presStyleCnt="0"/>
      <dgm:spPr/>
    </dgm:pt>
    <dgm:pt modelId="{4F9E736D-616B-42D6-9424-48FCA83E7857}" type="pres">
      <dgm:prSet presAssocID="{15CA04D3-0F3E-453E-B85E-74A9EE2DE7B8}" presName="tx1" presStyleLbl="revTx" presStyleIdx="0" presStyleCnt="3"/>
      <dgm:spPr/>
      <dgm:t>
        <a:bodyPr/>
        <a:lstStyle/>
        <a:p>
          <a:endParaRPr lang="zh-HK" altLang="en-US"/>
        </a:p>
      </dgm:t>
    </dgm:pt>
    <dgm:pt modelId="{F52D1297-EB3A-4087-8242-1677736D6F36}" type="pres">
      <dgm:prSet presAssocID="{15CA04D3-0F3E-453E-B85E-74A9EE2DE7B8}" presName="vert1" presStyleCnt="0"/>
      <dgm:spPr/>
    </dgm:pt>
    <dgm:pt modelId="{24EFDA5F-AEDB-4C62-80A6-087A991E497F}" type="pres">
      <dgm:prSet presAssocID="{6CA2D2D9-267E-4928-BF05-255F09181B4A}" presName="vertSpace2a" presStyleCnt="0"/>
      <dgm:spPr/>
    </dgm:pt>
    <dgm:pt modelId="{B495113E-1882-45CF-BCB9-3AC1E03415CD}" type="pres">
      <dgm:prSet presAssocID="{6CA2D2D9-267E-4928-BF05-255F09181B4A}" presName="horz2" presStyleCnt="0"/>
      <dgm:spPr/>
    </dgm:pt>
    <dgm:pt modelId="{BE2A411B-DD7C-4C46-9F80-17E0FBF088F5}" type="pres">
      <dgm:prSet presAssocID="{6CA2D2D9-267E-4928-BF05-255F09181B4A}" presName="horzSpace2" presStyleCnt="0"/>
      <dgm:spPr/>
    </dgm:pt>
    <dgm:pt modelId="{DF53FFC5-C992-4CAC-973F-8441D6F9A179}" type="pres">
      <dgm:prSet presAssocID="{6CA2D2D9-267E-4928-BF05-255F09181B4A}" presName="tx2" presStyleLbl="revTx" presStyleIdx="1" presStyleCnt="3"/>
      <dgm:spPr/>
      <dgm:t>
        <a:bodyPr/>
        <a:lstStyle/>
        <a:p>
          <a:endParaRPr lang="zh-HK" altLang="en-US"/>
        </a:p>
      </dgm:t>
    </dgm:pt>
    <dgm:pt modelId="{58C56E74-BB52-4225-99DC-4FF9F07EF949}" type="pres">
      <dgm:prSet presAssocID="{6CA2D2D9-267E-4928-BF05-255F09181B4A}" presName="vert2" presStyleCnt="0"/>
      <dgm:spPr/>
    </dgm:pt>
    <dgm:pt modelId="{A596E20C-329C-4491-8FBA-B01AE6E6D977}" type="pres">
      <dgm:prSet presAssocID="{6CA2D2D9-267E-4928-BF05-255F09181B4A}" presName="thinLine2b" presStyleLbl="callout" presStyleIdx="0" presStyleCnt="2"/>
      <dgm:spPr/>
    </dgm:pt>
    <dgm:pt modelId="{ABFEFE81-4F4F-4B2C-9557-3C8ACAD2CA28}" type="pres">
      <dgm:prSet presAssocID="{6CA2D2D9-267E-4928-BF05-255F09181B4A}" presName="vertSpace2b" presStyleCnt="0"/>
      <dgm:spPr/>
    </dgm:pt>
    <dgm:pt modelId="{FD97A5ED-010D-4B4C-AEDB-7BA1D85D57DF}" type="pres">
      <dgm:prSet presAssocID="{889AFB2C-D673-4FAD-9AD4-DD493DDBFEBD}" presName="horz2" presStyleCnt="0"/>
      <dgm:spPr/>
    </dgm:pt>
    <dgm:pt modelId="{FCD42E3E-8340-4167-93B4-CE3ED19867D8}" type="pres">
      <dgm:prSet presAssocID="{889AFB2C-D673-4FAD-9AD4-DD493DDBFEBD}" presName="horzSpace2" presStyleCnt="0"/>
      <dgm:spPr/>
    </dgm:pt>
    <dgm:pt modelId="{F60E93A4-9F09-4902-8B05-B24EEE80F4B9}" type="pres">
      <dgm:prSet presAssocID="{889AFB2C-D673-4FAD-9AD4-DD493DDBFEBD}" presName="tx2" presStyleLbl="revTx" presStyleIdx="2" presStyleCnt="3"/>
      <dgm:spPr/>
      <dgm:t>
        <a:bodyPr/>
        <a:lstStyle/>
        <a:p>
          <a:endParaRPr lang="zh-HK" altLang="en-US"/>
        </a:p>
      </dgm:t>
    </dgm:pt>
    <dgm:pt modelId="{59620660-2026-425A-AFB0-37889411A017}" type="pres">
      <dgm:prSet presAssocID="{889AFB2C-D673-4FAD-9AD4-DD493DDBFEBD}" presName="vert2" presStyleCnt="0"/>
      <dgm:spPr/>
    </dgm:pt>
    <dgm:pt modelId="{E193D85F-E346-4437-B9D3-25E7411DE588}" type="pres">
      <dgm:prSet presAssocID="{889AFB2C-D673-4FAD-9AD4-DD493DDBFEBD}" presName="thinLine2b" presStyleLbl="callout" presStyleIdx="1" presStyleCnt="2"/>
      <dgm:spPr/>
    </dgm:pt>
    <dgm:pt modelId="{EF54A779-E89E-412C-AA5B-5BD4BD0F9F00}" type="pres">
      <dgm:prSet presAssocID="{889AFB2C-D673-4FAD-9AD4-DD493DDBFEBD}" presName="vertSpace2b" presStyleCnt="0"/>
      <dgm:spPr/>
    </dgm:pt>
  </dgm:ptLst>
  <dgm:cxnLst>
    <dgm:cxn modelId="{A3172DE5-6C92-4559-A735-662F93FA2D1F}" type="presOf" srcId="{6CA2D2D9-267E-4928-BF05-255F09181B4A}" destId="{DF53FFC5-C992-4CAC-973F-8441D6F9A179}" srcOrd="0" destOrd="0" presId="urn:microsoft.com/office/officeart/2008/layout/LinedList"/>
    <dgm:cxn modelId="{3BD45A9C-30E6-430C-A2DF-475E556B2DFA}" type="presOf" srcId="{15CA04D3-0F3E-453E-B85E-74A9EE2DE7B8}" destId="{4F9E736D-616B-42D6-9424-48FCA83E7857}" srcOrd="0" destOrd="0" presId="urn:microsoft.com/office/officeart/2008/layout/LinedList"/>
    <dgm:cxn modelId="{FE028BCC-B328-4F66-8436-ACA5358F5299}" srcId="{0413E47A-A074-40F3-BEDA-B6910BB251E7}" destId="{15CA04D3-0F3E-453E-B85E-74A9EE2DE7B8}" srcOrd="0" destOrd="0" parTransId="{A6E2937D-309D-49C7-B0A0-4BA9B1F0C75D}" sibTransId="{F10004FD-8428-4A93-8326-D8DDE5D434F4}"/>
    <dgm:cxn modelId="{00BCD0BE-A9B3-4C39-B3F5-FBFF8D0192CD}" type="presOf" srcId="{0413E47A-A074-40F3-BEDA-B6910BB251E7}" destId="{A46FCBEA-3134-499F-8F73-A05D31C170B9}" srcOrd="0" destOrd="0" presId="urn:microsoft.com/office/officeart/2008/layout/LinedList"/>
    <dgm:cxn modelId="{38A84562-ABCC-4A13-B9DF-08355E297B29}" srcId="{15CA04D3-0F3E-453E-B85E-74A9EE2DE7B8}" destId="{6CA2D2D9-267E-4928-BF05-255F09181B4A}" srcOrd="0" destOrd="0" parTransId="{E289C8D4-1928-44F1-9DBA-713F279B01F9}" sibTransId="{47781185-84E3-416D-8665-459471E26F79}"/>
    <dgm:cxn modelId="{14A71AD5-F99A-4FB6-BAC2-AF0238854098}" type="presOf" srcId="{889AFB2C-D673-4FAD-9AD4-DD493DDBFEBD}" destId="{F60E93A4-9F09-4902-8B05-B24EEE80F4B9}" srcOrd="0" destOrd="0" presId="urn:microsoft.com/office/officeart/2008/layout/LinedList"/>
    <dgm:cxn modelId="{745A15AF-6454-4498-AC7E-8BD7D6CBC205}" srcId="{15CA04D3-0F3E-453E-B85E-74A9EE2DE7B8}" destId="{889AFB2C-D673-4FAD-9AD4-DD493DDBFEBD}" srcOrd="1" destOrd="0" parTransId="{9E76FCE9-EA67-4A31-A314-A30FB0FCF9D7}" sibTransId="{20D346E1-538A-4BD2-938F-08B025177531}"/>
    <dgm:cxn modelId="{3F4B18A4-A6E7-4CA2-BB64-2BA348827801}" type="presParOf" srcId="{A46FCBEA-3134-499F-8F73-A05D31C170B9}" destId="{025EFD46-39E7-4A13-9F15-D6F7BAC22F49}" srcOrd="0" destOrd="0" presId="urn:microsoft.com/office/officeart/2008/layout/LinedList"/>
    <dgm:cxn modelId="{30540C57-F32E-4CBC-87DA-C958998B7C21}" type="presParOf" srcId="{A46FCBEA-3134-499F-8F73-A05D31C170B9}" destId="{9B2B34D1-5A1E-46C8-89E9-680A41D5C696}" srcOrd="1" destOrd="0" presId="urn:microsoft.com/office/officeart/2008/layout/LinedList"/>
    <dgm:cxn modelId="{D89F6743-60D1-4FF6-B5BB-1A2DE7FC5F69}" type="presParOf" srcId="{9B2B34D1-5A1E-46C8-89E9-680A41D5C696}" destId="{4F9E736D-616B-42D6-9424-48FCA83E7857}" srcOrd="0" destOrd="0" presId="urn:microsoft.com/office/officeart/2008/layout/LinedList"/>
    <dgm:cxn modelId="{1EBC4500-71CB-4014-BD4E-52562A0F0F38}" type="presParOf" srcId="{9B2B34D1-5A1E-46C8-89E9-680A41D5C696}" destId="{F52D1297-EB3A-4087-8242-1677736D6F36}" srcOrd="1" destOrd="0" presId="urn:microsoft.com/office/officeart/2008/layout/LinedList"/>
    <dgm:cxn modelId="{1898A97B-B4C9-4296-9247-BDA662A27ED0}" type="presParOf" srcId="{F52D1297-EB3A-4087-8242-1677736D6F36}" destId="{24EFDA5F-AEDB-4C62-80A6-087A991E497F}" srcOrd="0" destOrd="0" presId="urn:microsoft.com/office/officeart/2008/layout/LinedList"/>
    <dgm:cxn modelId="{7F9EBEFB-A66A-4BEC-86D6-B87AC54D26DA}" type="presParOf" srcId="{F52D1297-EB3A-4087-8242-1677736D6F36}" destId="{B495113E-1882-45CF-BCB9-3AC1E03415CD}" srcOrd="1" destOrd="0" presId="urn:microsoft.com/office/officeart/2008/layout/LinedList"/>
    <dgm:cxn modelId="{47395821-5277-47DA-A8D4-46FDAC121223}" type="presParOf" srcId="{B495113E-1882-45CF-BCB9-3AC1E03415CD}" destId="{BE2A411B-DD7C-4C46-9F80-17E0FBF088F5}" srcOrd="0" destOrd="0" presId="urn:microsoft.com/office/officeart/2008/layout/LinedList"/>
    <dgm:cxn modelId="{9321D29B-227E-4C68-BE53-7491307075EB}" type="presParOf" srcId="{B495113E-1882-45CF-BCB9-3AC1E03415CD}" destId="{DF53FFC5-C992-4CAC-973F-8441D6F9A179}" srcOrd="1" destOrd="0" presId="urn:microsoft.com/office/officeart/2008/layout/LinedList"/>
    <dgm:cxn modelId="{1E451502-A740-454D-A1DB-47C5A0202DD3}" type="presParOf" srcId="{B495113E-1882-45CF-BCB9-3AC1E03415CD}" destId="{58C56E74-BB52-4225-99DC-4FF9F07EF949}" srcOrd="2" destOrd="0" presId="urn:microsoft.com/office/officeart/2008/layout/LinedList"/>
    <dgm:cxn modelId="{D3170B00-B8A9-49BA-BB2B-334848597479}" type="presParOf" srcId="{F52D1297-EB3A-4087-8242-1677736D6F36}" destId="{A596E20C-329C-4491-8FBA-B01AE6E6D977}" srcOrd="2" destOrd="0" presId="urn:microsoft.com/office/officeart/2008/layout/LinedList"/>
    <dgm:cxn modelId="{2724FDA2-8CBD-45AC-B90C-402E05199752}" type="presParOf" srcId="{F52D1297-EB3A-4087-8242-1677736D6F36}" destId="{ABFEFE81-4F4F-4B2C-9557-3C8ACAD2CA28}" srcOrd="3" destOrd="0" presId="urn:microsoft.com/office/officeart/2008/layout/LinedList"/>
    <dgm:cxn modelId="{7EB99DD1-5B8C-4C07-9F66-769CD3F63C70}" type="presParOf" srcId="{F52D1297-EB3A-4087-8242-1677736D6F36}" destId="{FD97A5ED-010D-4B4C-AEDB-7BA1D85D57DF}" srcOrd="4" destOrd="0" presId="urn:microsoft.com/office/officeart/2008/layout/LinedList"/>
    <dgm:cxn modelId="{CE68E00B-E7CD-45EC-A0CD-115B645A3311}" type="presParOf" srcId="{FD97A5ED-010D-4B4C-AEDB-7BA1D85D57DF}" destId="{FCD42E3E-8340-4167-93B4-CE3ED19867D8}" srcOrd="0" destOrd="0" presId="urn:microsoft.com/office/officeart/2008/layout/LinedList"/>
    <dgm:cxn modelId="{89F5A0A6-CBBB-4AB3-81EE-E483B7D98D79}" type="presParOf" srcId="{FD97A5ED-010D-4B4C-AEDB-7BA1D85D57DF}" destId="{F60E93A4-9F09-4902-8B05-B24EEE80F4B9}" srcOrd="1" destOrd="0" presId="urn:microsoft.com/office/officeart/2008/layout/LinedList"/>
    <dgm:cxn modelId="{55F18C80-C3A1-4800-BF05-2E000A6550AA}" type="presParOf" srcId="{FD97A5ED-010D-4B4C-AEDB-7BA1D85D57DF}" destId="{59620660-2026-425A-AFB0-37889411A017}" srcOrd="2" destOrd="0" presId="urn:microsoft.com/office/officeart/2008/layout/LinedList"/>
    <dgm:cxn modelId="{2ECC7847-6034-417A-BFE3-6EB02A854569}" type="presParOf" srcId="{F52D1297-EB3A-4087-8242-1677736D6F36}" destId="{E193D85F-E346-4437-B9D3-25E7411DE588}" srcOrd="5" destOrd="0" presId="urn:microsoft.com/office/officeart/2008/layout/LinedList"/>
    <dgm:cxn modelId="{CF3E3607-4A10-4875-91B8-3649B520781A}" type="presParOf" srcId="{F52D1297-EB3A-4087-8242-1677736D6F36}" destId="{EF54A779-E89E-412C-AA5B-5BD4BD0F9F00}"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116D8E2-E3FB-4744-9116-903CBAC9F655}"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zh-HK" altLang="en-US"/>
        </a:p>
      </dgm:t>
    </dgm:pt>
    <dgm:pt modelId="{41ED7D6D-84C0-4CDD-99B7-38EFDB2D5DEF}">
      <dgm:prSet phldrT="[文字]" custT="1"/>
      <dgm:spPr/>
      <dgm:t>
        <a:bodyPr/>
        <a:lstStyle/>
        <a:p>
          <a:r>
            <a:rPr lang="zh-TW" altLang="en-US" sz="2400" b="1" dirty="0" smtClean="0">
              <a:latin typeface="Calibri" panose="020F0502020204030204" pitchFamily="34" charset="0"/>
              <a:ea typeface="微軟正黑體" pitchFamily="34" charset="-120"/>
              <a:cs typeface="Calibri" panose="020F0502020204030204" pitchFamily="34" charset="0"/>
            </a:rPr>
            <a:t>豁免</a:t>
          </a:r>
          <a:endParaRPr lang="en-US" altLang="zh-TW" sz="2400" b="1" dirty="0" smtClean="0">
            <a:latin typeface="Calibri" panose="020F0502020204030204" pitchFamily="34" charset="0"/>
            <a:ea typeface="微軟正黑體" pitchFamily="34" charset="-120"/>
            <a:cs typeface="Calibri" panose="020F0502020204030204" pitchFamily="34" charset="0"/>
          </a:endParaRPr>
        </a:p>
        <a:p>
          <a:r>
            <a:rPr lang="en-US" altLang="zh-TW" sz="2000" b="1" dirty="0" smtClean="0">
              <a:latin typeface="Calibri" panose="020F0502020204030204" pitchFamily="34" charset="0"/>
              <a:ea typeface="微軟正黑體" pitchFamily="34" charset="-120"/>
              <a:cs typeface="Calibri" panose="020F0502020204030204" pitchFamily="34" charset="0"/>
            </a:rPr>
            <a:t>Exemptions</a:t>
          </a:r>
          <a:endParaRPr lang="zh-HK" altLang="en-US" sz="2000" dirty="0">
            <a:latin typeface="Calibri" panose="020F0502020204030204" pitchFamily="34" charset="0"/>
            <a:cs typeface="Calibri" panose="020F0502020204030204" pitchFamily="34" charset="0"/>
          </a:endParaRPr>
        </a:p>
      </dgm:t>
    </dgm:pt>
    <dgm:pt modelId="{4F19EC5A-659F-43C6-9633-E3BCE7DA0506}" type="parTrans" cxnId="{9DE0C2CE-752D-42E3-B965-A79A8A49363F}">
      <dgm:prSet/>
      <dgm:spPr/>
      <dgm:t>
        <a:bodyPr/>
        <a:lstStyle/>
        <a:p>
          <a:endParaRPr lang="zh-HK" altLang="en-US"/>
        </a:p>
      </dgm:t>
    </dgm:pt>
    <dgm:pt modelId="{1910FD1B-E81E-4885-9020-08925B8F6536}" type="sibTrans" cxnId="{9DE0C2CE-752D-42E3-B965-A79A8A49363F}">
      <dgm:prSet/>
      <dgm:spPr/>
      <dgm:t>
        <a:bodyPr/>
        <a:lstStyle/>
        <a:p>
          <a:endParaRPr lang="zh-HK" altLang="en-US"/>
        </a:p>
      </dgm:t>
    </dgm:pt>
    <dgm:pt modelId="{A5C36099-6081-4BC8-9A48-598C18119BB7}">
      <dgm:prSet phldrT="[文字]" custT="1"/>
      <dgm:spPr/>
      <dgm:t>
        <a:bodyPr/>
        <a:lstStyle/>
        <a:p>
          <a:r>
            <a:rPr lang="zh-TW" altLang="en-US" sz="1800" dirty="0" smtClean="0">
              <a:latin typeface="Calibri" panose="020F0502020204030204" pitchFamily="34" charset="0"/>
              <a:cs typeface="Calibri" panose="020F0502020204030204" pitchFamily="34" charset="0"/>
            </a:rPr>
            <a:t>任何</a:t>
          </a:r>
          <a:r>
            <a:rPr lang="zh-TW" altLang="en-US" sz="1800" b="1" dirty="0" smtClean="0">
              <a:solidFill>
                <a:srgbClr val="FF0000"/>
              </a:solidFill>
              <a:latin typeface="Calibri" panose="020F0502020204030204" pitchFamily="34" charset="0"/>
              <a:cs typeface="Calibri" panose="020F0502020204030204" pitchFamily="34" charset="0"/>
            </a:rPr>
            <a:t>過境物品</a:t>
          </a:r>
          <a:endParaRPr lang="en-US" altLang="zh-TW" sz="1800" b="1" dirty="0" smtClean="0">
            <a:solidFill>
              <a:srgbClr val="FF0000"/>
            </a:solidFill>
            <a:latin typeface="Calibri" panose="020F0502020204030204" pitchFamily="34" charset="0"/>
            <a:cs typeface="Calibri" panose="020F0502020204030204" pitchFamily="34" charset="0"/>
          </a:endParaRPr>
        </a:p>
        <a:p>
          <a:r>
            <a:rPr lang="en-US" altLang="zh-TW" sz="1800" b="1" dirty="0" smtClean="0">
              <a:solidFill>
                <a:srgbClr val="FF0000"/>
              </a:solidFill>
              <a:latin typeface="Calibri" panose="020F0502020204030204" pitchFamily="34" charset="0"/>
              <a:cs typeface="Calibri" panose="020F0502020204030204" pitchFamily="34" charset="0"/>
            </a:rPr>
            <a:t>Goods in transit</a:t>
          </a:r>
          <a:endParaRPr lang="zh-HK" altLang="en-US" sz="1800" b="1" dirty="0">
            <a:solidFill>
              <a:srgbClr val="FF0000"/>
            </a:solidFill>
            <a:latin typeface="Calibri" panose="020F0502020204030204" pitchFamily="34" charset="0"/>
            <a:cs typeface="Calibri" panose="020F0502020204030204" pitchFamily="34" charset="0"/>
          </a:endParaRPr>
        </a:p>
      </dgm:t>
    </dgm:pt>
    <dgm:pt modelId="{F346FC55-B705-417D-84BE-3AA3D95DE057}" type="parTrans" cxnId="{D8398382-12C1-4E3A-A7DE-20B39865930B}">
      <dgm:prSet/>
      <dgm:spPr/>
      <dgm:t>
        <a:bodyPr/>
        <a:lstStyle/>
        <a:p>
          <a:endParaRPr lang="zh-HK" altLang="en-US"/>
        </a:p>
      </dgm:t>
    </dgm:pt>
    <dgm:pt modelId="{EE6298FB-6A1D-457D-A95A-5DB78C4DE428}" type="sibTrans" cxnId="{D8398382-12C1-4E3A-A7DE-20B39865930B}">
      <dgm:prSet/>
      <dgm:spPr/>
      <dgm:t>
        <a:bodyPr/>
        <a:lstStyle/>
        <a:p>
          <a:endParaRPr lang="zh-HK" altLang="en-US"/>
        </a:p>
      </dgm:t>
    </dgm:pt>
    <dgm:pt modelId="{1FDF3BCB-FC8F-4445-ACA6-5FC9B53EBA1C}">
      <dgm:prSet phldrT="[文字]"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800" dirty="0" smtClean="0">
              <a:latin typeface="Calibri" panose="020F0502020204030204" pitchFamily="34" charset="0"/>
              <a:cs typeface="Calibri" panose="020F0502020204030204" pitchFamily="34" charset="0"/>
            </a:rPr>
            <a:t>獲批予豁免的人輸入或輸出的</a:t>
          </a:r>
          <a:r>
            <a:rPr lang="zh-TW" altLang="en-US" sz="1800" b="1" dirty="0" smtClean="0">
              <a:solidFill>
                <a:srgbClr val="FF0000"/>
              </a:solidFill>
              <a:latin typeface="Calibri" panose="020F0502020204030204" pitchFamily="34" charset="0"/>
              <a:cs typeface="Calibri" panose="020F0502020204030204" pitchFamily="34" charset="0"/>
            </a:rPr>
            <a:t>轉運貨物</a:t>
          </a:r>
          <a:endParaRPr lang="zh-HK" altLang="en-US" sz="1800" dirty="0" smtClean="0">
            <a:solidFill>
              <a:srgbClr val="FF0000"/>
            </a:solidFill>
            <a:latin typeface="Calibri" panose="020F0502020204030204" pitchFamily="34" charset="0"/>
            <a:cs typeface="Calibri" panose="020F0502020204030204" pitchFamily="34" charset="0"/>
          </a:endParaRPr>
        </a:p>
        <a:p>
          <a:pPr lvl="0" defTabSz="1155700">
            <a:lnSpc>
              <a:spcPct val="90000"/>
            </a:lnSpc>
            <a:spcBef>
              <a:spcPct val="0"/>
            </a:spcBef>
            <a:spcAft>
              <a:spcPct val="35000"/>
            </a:spcAft>
          </a:pPr>
          <a:r>
            <a:rPr lang="en-US" altLang="zh-TW" sz="1800" b="1" dirty="0" err="1" smtClean="0">
              <a:solidFill>
                <a:srgbClr val="FF0000"/>
              </a:solidFill>
              <a:latin typeface="Calibri" panose="020F0502020204030204" pitchFamily="34" charset="0"/>
              <a:cs typeface="Calibri" panose="020F0502020204030204" pitchFamily="34" charset="0"/>
            </a:rPr>
            <a:t>Transhipment</a:t>
          </a:r>
          <a:r>
            <a:rPr lang="en-US" altLang="zh-TW" sz="1800" b="1" dirty="0" smtClean="0">
              <a:solidFill>
                <a:srgbClr val="FF0000"/>
              </a:solidFill>
              <a:latin typeface="Calibri" panose="020F0502020204030204" pitchFamily="34" charset="0"/>
              <a:cs typeface="Calibri" panose="020F0502020204030204" pitchFamily="34" charset="0"/>
            </a:rPr>
            <a:t> cargo </a:t>
          </a:r>
          <a:r>
            <a:rPr lang="en-US" altLang="zh-TW" sz="1800" dirty="0" smtClean="0">
              <a:latin typeface="Calibri" panose="020F0502020204030204" pitchFamily="34" charset="0"/>
              <a:cs typeface="Calibri" panose="020F0502020204030204" pitchFamily="34" charset="0"/>
            </a:rPr>
            <a:t>handled according to </a:t>
          </a:r>
          <a:r>
            <a:rPr lang="en-US" altLang="zh-TW" sz="1800" dirty="0" err="1" smtClean="0">
              <a:latin typeface="Calibri" panose="020F0502020204030204" pitchFamily="34" charset="0"/>
              <a:cs typeface="Calibri" panose="020F0502020204030204" pitchFamily="34" charset="0"/>
            </a:rPr>
            <a:t>Transhipment</a:t>
          </a:r>
          <a:r>
            <a:rPr lang="en-US" altLang="zh-TW" sz="1800" dirty="0" smtClean="0">
              <a:latin typeface="Calibri" panose="020F0502020204030204" pitchFamily="34" charset="0"/>
              <a:cs typeface="Calibri" panose="020F0502020204030204" pitchFamily="34" charset="0"/>
            </a:rPr>
            <a:t> Cargo Exemption Scheme</a:t>
          </a:r>
          <a:endParaRPr lang="zh-HK" altLang="en-US" sz="1800" dirty="0">
            <a:latin typeface="Calibri" panose="020F0502020204030204" pitchFamily="34" charset="0"/>
            <a:cs typeface="Calibri" panose="020F0502020204030204" pitchFamily="34" charset="0"/>
          </a:endParaRPr>
        </a:p>
      </dgm:t>
    </dgm:pt>
    <dgm:pt modelId="{6CB73606-D4D2-4811-92ED-CD15BF7081BB}" type="parTrans" cxnId="{CBE267BD-812E-4AA1-AB67-50F445B41150}">
      <dgm:prSet/>
      <dgm:spPr/>
      <dgm:t>
        <a:bodyPr/>
        <a:lstStyle/>
        <a:p>
          <a:endParaRPr lang="zh-HK" altLang="en-US"/>
        </a:p>
      </dgm:t>
    </dgm:pt>
    <dgm:pt modelId="{F84CA707-7072-4746-AC1B-3DD5E4D507A6}" type="sibTrans" cxnId="{CBE267BD-812E-4AA1-AB67-50F445B41150}">
      <dgm:prSet/>
      <dgm:spPr/>
      <dgm:t>
        <a:bodyPr/>
        <a:lstStyle/>
        <a:p>
          <a:endParaRPr lang="zh-HK" altLang="en-US"/>
        </a:p>
      </dgm:t>
    </dgm:pt>
    <dgm:pt modelId="{337C3D44-BCC9-4A6E-90FD-8CA4E22B1CDF}" type="pres">
      <dgm:prSet presAssocID="{5116D8E2-E3FB-4744-9116-903CBAC9F655}" presName="vert0" presStyleCnt="0">
        <dgm:presLayoutVars>
          <dgm:dir/>
          <dgm:animOne val="branch"/>
          <dgm:animLvl val="lvl"/>
        </dgm:presLayoutVars>
      </dgm:prSet>
      <dgm:spPr/>
      <dgm:t>
        <a:bodyPr/>
        <a:lstStyle/>
        <a:p>
          <a:endParaRPr lang="zh-HK" altLang="en-US"/>
        </a:p>
      </dgm:t>
    </dgm:pt>
    <dgm:pt modelId="{51F2BC4E-AA17-438A-A207-D636B08E0922}" type="pres">
      <dgm:prSet presAssocID="{41ED7D6D-84C0-4CDD-99B7-38EFDB2D5DEF}" presName="thickLine" presStyleLbl="alignNode1" presStyleIdx="0" presStyleCnt="1" custLinFactNeighborY="-2618"/>
      <dgm:spPr/>
    </dgm:pt>
    <dgm:pt modelId="{C5240DE6-CCB6-4337-BCF2-C6349410EB27}" type="pres">
      <dgm:prSet presAssocID="{41ED7D6D-84C0-4CDD-99B7-38EFDB2D5DEF}" presName="horz1" presStyleCnt="0"/>
      <dgm:spPr/>
    </dgm:pt>
    <dgm:pt modelId="{4B13A35F-2D6B-4BD0-9149-A3618994A3F5}" type="pres">
      <dgm:prSet presAssocID="{41ED7D6D-84C0-4CDD-99B7-38EFDB2D5DEF}" presName="tx1" presStyleLbl="revTx" presStyleIdx="0" presStyleCnt="3" custScaleX="107937"/>
      <dgm:spPr/>
      <dgm:t>
        <a:bodyPr/>
        <a:lstStyle/>
        <a:p>
          <a:endParaRPr lang="zh-HK" altLang="en-US"/>
        </a:p>
      </dgm:t>
    </dgm:pt>
    <dgm:pt modelId="{5BD8F939-9545-4763-8E30-38482B202CAF}" type="pres">
      <dgm:prSet presAssocID="{41ED7D6D-84C0-4CDD-99B7-38EFDB2D5DEF}" presName="vert1" presStyleCnt="0"/>
      <dgm:spPr/>
    </dgm:pt>
    <dgm:pt modelId="{6176F09B-72A5-4A3C-B37A-66C019A3A362}" type="pres">
      <dgm:prSet presAssocID="{A5C36099-6081-4BC8-9A48-598C18119BB7}" presName="vertSpace2a" presStyleCnt="0"/>
      <dgm:spPr/>
    </dgm:pt>
    <dgm:pt modelId="{8FC0A3C4-2318-4C8D-A976-1C7A2399B5F8}" type="pres">
      <dgm:prSet presAssocID="{A5C36099-6081-4BC8-9A48-598C18119BB7}" presName="horz2" presStyleCnt="0"/>
      <dgm:spPr/>
    </dgm:pt>
    <dgm:pt modelId="{93E00FC1-3FAD-46F6-BAD5-94A8CF0232E9}" type="pres">
      <dgm:prSet presAssocID="{A5C36099-6081-4BC8-9A48-598C18119BB7}" presName="horzSpace2" presStyleCnt="0"/>
      <dgm:spPr/>
    </dgm:pt>
    <dgm:pt modelId="{9F569352-28CE-40F8-8782-20C3FD720273}" type="pres">
      <dgm:prSet presAssocID="{A5C36099-6081-4BC8-9A48-598C18119BB7}" presName="tx2" presStyleLbl="revTx" presStyleIdx="1" presStyleCnt="3"/>
      <dgm:spPr/>
      <dgm:t>
        <a:bodyPr/>
        <a:lstStyle/>
        <a:p>
          <a:endParaRPr lang="zh-HK" altLang="en-US"/>
        </a:p>
      </dgm:t>
    </dgm:pt>
    <dgm:pt modelId="{D212E171-EFBC-49D4-9673-6F4076F6BB8A}" type="pres">
      <dgm:prSet presAssocID="{A5C36099-6081-4BC8-9A48-598C18119BB7}" presName="vert2" presStyleCnt="0"/>
      <dgm:spPr/>
    </dgm:pt>
    <dgm:pt modelId="{3D220012-28A2-47AB-94A4-CBDF8ADB642C}" type="pres">
      <dgm:prSet presAssocID="{A5C36099-6081-4BC8-9A48-598C18119BB7}" presName="thinLine2b" presStyleLbl="callout" presStyleIdx="0" presStyleCnt="2"/>
      <dgm:spPr/>
    </dgm:pt>
    <dgm:pt modelId="{D47134D2-97FD-4630-B761-71D05B43182F}" type="pres">
      <dgm:prSet presAssocID="{A5C36099-6081-4BC8-9A48-598C18119BB7}" presName="vertSpace2b" presStyleCnt="0"/>
      <dgm:spPr/>
    </dgm:pt>
    <dgm:pt modelId="{0E87515E-416A-4D4F-B7E2-C9634A83D76C}" type="pres">
      <dgm:prSet presAssocID="{1FDF3BCB-FC8F-4445-ACA6-5FC9B53EBA1C}" presName="horz2" presStyleCnt="0"/>
      <dgm:spPr/>
    </dgm:pt>
    <dgm:pt modelId="{F653454F-D0CB-4D53-BFAF-97D7C47411A5}" type="pres">
      <dgm:prSet presAssocID="{1FDF3BCB-FC8F-4445-ACA6-5FC9B53EBA1C}" presName="horzSpace2" presStyleCnt="0"/>
      <dgm:spPr/>
    </dgm:pt>
    <dgm:pt modelId="{65EF6AAD-BF57-4C2C-83EC-3E6B66267B1C}" type="pres">
      <dgm:prSet presAssocID="{1FDF3BCB-FC8F-4445-ACA6-5FC9B53EBA1C}" presName="tx2" presStyleLbl="revTx" presStyleIdx="2" presStyleCnt="3"/>
      <dgm:spPr/>
      <dgm:t>
        <a:bodyPr/>
        <a:lstStyle/>
        <a:p>
          <a:endParaRPr lang="zh-HK" altLang="en-US"/>
        </a:p>
      </dgm:t>
    </dgm:pt>
    <dgm:pt modelId="{BF3CF40B-85D9-4547-8DD7-CF9E5BDC1C80}" type="pres">
      <dgm:prSet presAssocID="{1FDF3BCB-FC8F-4445-ACA6-5FC9B53EBA1C}" presName="vert2" presStyleCnt="0"/>
      <dgm:spPr/>
    </dgm:pt>
    <dgm:pt modelId="{4574BEDA-E57E-4FAE-9F03-46BC1DECD303}" type="pres">
      <dgm:prSet presAssocID="{1FDF3BCB-FC8F-4445-ACA6-5FC9B53EBA1C}" presName="thinLine2b" presStyleLbl="callout" presStyleIdx="1" presStyleCnt="2"/>
      <dgm:spPr/>
    </dgm:pt>
    <dgm:pt modelId="{CF6B96E1-5351-4C2D-9A2A-67B678D99204}" type="pres">
      <dgm:prSet presAssocID="{1FDF3BCB-FC8F-4445-ACA6-5FC9B53EBA1C}" presName="vertSpace2b" presStyleCnt="0"/>
      <dgm:spPr/>
    </dgm:pt>
  </dgm:ptLst>
  <dgm:cxnLst>
    <dgm:cxn modelId="{D8398382-12C1-4E3A-A7DE-20B39865930B}" srcId="{41ED7D6D-84C0-4CDD-99B7-38EFDB2D5DEF}" destId="{A5C36099-6081-4BC8-9A48-598C18119BB7}" srcOrd="0" destOrd="0" parTransId="{F346FC55-B705-417D-84BE-3AA3D95DE057}" sibTransId="{EE6298FB-6A1D-457D-A95A-5DB78C4DE428}"/>
    <dgm:cxn modelId="{0F8DE96E-F9FA-4CB8-8AA3-6258ACD25A7C}" type="presOf" srcId="{1FDF3BCB-FC8F-4445-ACA6-5FC9B53EBA1C}" destId="{65EF6AAD-BF57-4C2C-83EC-3E6B66267B1C}" srcOrd="0" destOrd="0" presId="urn:microsoft.com/office/officeart/2008/layout/LinedList"/>
    <dgm:cxn modelId="{4BC69D02-1B03-4518-B842-900CB5A8F96C}" type="presOf" srcId="{A5C36099-6081-4BC8-9A48-598C18119BB7}" destId="{9F569352-28CE-40F8-8782-20C3FD720273}" srcOrd="0" destOrd="0" presId="urn:microsoft.com/office/officeart/2008/layout/LinedList"/>
    <dgm:cxn modelId="{411BCD67-8133-488B-AF17-C4560CB6D01E}" type="presOf" srcId="{41ED7D6D-84C0-4CDD-99B7-38EFDB2D5DEF}" destId="{4B13A35F-2D6B-4BD0-9149-A3618994A3F5}" srcOrd="0" destOrd="0" presId="urn:microsoft.com/office/officeart/2008/layout/LinedList"/>
    <dgm:cxn modelId="{9DE0C2CE-752D-42E3-B965-A79A8A49363F}" srcId="{5116D8E2-E3FB-4744-9116-903CBAC9F655}" destId="{41ED7D6D-84C0-4CDD-99B7-38EFDB2D5DEF}" srcOrd="0" destOrd="0" parTransId="{4F19EC5A-659F-43C6-9633-E3BCE7DA0506}" sibTransId="{1910FD1B-E81E-4885-9020-08925B8F6536}"/>
    <dgm:cxn modelId="{DA2A435D-18FC-4212-8FDB-2C205D819553}" type="presOf" srcId="{5116D8E2-E3FB-4744-9116-903CBAC9F655}" destId="{337C3D44-BCC9-4A6E-90FD-8CA4E22B1CDF}" srcOrd="0" destOrd="0" presId="urn:microsoft.com/office/officeart/2008/layout/LinedList"/>
    <dgm:cxn modelId="{CBE267BD-812E-4AA1-AB67-50F445B41150}" srcId="{41ED7D6D-84C0-4CDD-99B7-38EFDB2D5DEF}" destId="{1FDF3BCB-FC8F-4445-ACA6-5FC9B53EBA1C}" srcOrd="1" destOrd="0" parTransId="{6CB73606-D4D2-4811-92ED-CD15BF7081BB}" sibTransId="{F84CA707-7072-4746-AC1B-3DD5E4D507A6}"/>
    <dgm:cxn modelId="{255D938F-3848-4D01-A049-D98C5C5F6807}" type="presParOf" srcId="{337C3D44-BCC9-4A6E-90FD-8CA4E22B1CDF}" destId="{51F2BC4E-AA17-438A-A207-D636B08E0922}" srcOrd="0" destOrd="0" presId="urn:microsoft.com/office/officeart/2008/layout/LinedList"/>
    <dgm:cxn modelId="{E8834810-2C3D-49DB-84AE-A6276FC6F31B}" type="presParOf" srcId="{337C3D44-BCC9-4A6E-90FD-8CA4E22B1CDF}" destId="{C5240DE6-CCB6-4337-BCF2-C6349410EB27}" srcOrd="1" destOrd="0" presId="urn:microsoft.com/office/officeart/2008/layout/LinedList"/>
    <dgm:cxn modelId="{C29942F1-54B5-4B08-B53B-866A4B91F469}" type="presParOf" srcId="{C5240DE6-CCB6-4337-BCF2-C6349410EB27}" destId="{4B13A35F-2D6B-4BD0-9149-A3618994A3F5}" srcOrd="0" destOrd="0" presId="urn:microsoft.com/office/officeart/2008/layout/LinedList"/>
    <dgm:cxn modelId="{3B5BD405-C7A4-4640-A16F-D393F305963F}" type="presParOf" srcId="{C5240DE6-CCB6-4337-BCF2-C6349410EB27}" destId="{5BD8F939-9545-4763-8E30-38482B202CAF}" srcOrd="1" destOrd="0" presId="urn:microsoft.com/office/officeart/2008/layout/LinedList"/>
    <dgm:cxn modelId="{A8C275AE-2B97-4BAD-B9DF-7079319665C1}" type="presParOf" srcId="{5BD8F939-9545-4763-8E30-38482B202CAF}" destId="{6176F09B-72A5-4A3C-B37A-66C019A3A362}" srcOrd="0" destOrd="0" presId="urn:microsoft.com/office/officeart/2008/layout/LinedList"/>
    <dgm:cxn modelId="{496370FF-7B00-4451-8F3A-3338C97290F5}" type="presParOf" srcId="{5BD8F939-9545-4763-8E30-38482B202CAF}" destId="{8FC0A3C4-2318-4C8D-A976-1C7A2399B5F8}" srcOrd="1" destOrd="0" presId="urn:microsoft.com/office/officeart/2008/layout/LinedList"/>
    <dgm:cxn modelId="{A2E689D2-80B8-4A57-B2C2-832627C3D888}" type="presParOf" srcId="{8FC0A3C4-2318-4C8D-A976-1C7A2399B5F8}" destId="{93E00FC1-3FAD-46F6-BAD5-94A8CF0232E9}" srcOrd="0" destOrd="0" presId="urn:microsoft.com/office/officeart/2008/layout/LinedList"/>
    <dgm:cxn modelId="{FB89F3C3-B9B3-456A-9C90-2172C7EE1E0F}" type="presParOf" srcId="{8FC0A3C4-2318-4C8D-A976-1C7A2399B5F8}" destId="{9F569352-28CE-40F8-8782-20C3FD720273}" srcOrd="1" destOrd="0" presId="urn:microsoft.com/office/officeart/2008/layout/LinedList"/>
    <dgm:cxn modelId="{BC0E3EB6-B82D-4AAB-80FE-191CD36B9DD8}" type="presParOf" srcId="{8FC0A3C4-2318-4C8D-A976-1C7A2399B5F8}" destId="{D212E171-EFBC-49D4-9673-6F4076F6BB8A}" srcOrd="2" destOrd="0" presId="urn:microsoft.com/office/officeart/2008/layout/LinedList"/>
    <dgm:cxn modelId="{C1AB30A3-0C81-4E24-88EF-62F397D950E6}" type="presParOf" srcId="{5BD8F939-9545-4763-8E30-38482B202CAF}" destId="{3D220012-28A2-47AB-94A4-CBDF8ADB642C}" srcOrd="2" destOrd="0" presId="urn:microsoft.com/office/officeart/2008/layout/LinedList"/>
    <dgm:cxn modelId="{8FFB7035-FF0D-43D8-AFC1-A42DD17CCBEB}" type="presParOf" srcId="{5BD8F939-9545-4763-8E30-38482B202CAF}" destId="{D47134D2-97FD-4630-B761-71D05B43182F}" srcOrd="3" destOrd="0" presId="urn:microsoft.com/office/officeart/2008/layout/LinedList"/>
    <dgm:cxn modelId="{5EFD4EBB-BB4C-4317-A3B5-E1FA0DFD03E3}" type="presParOf" srcId="{5BD8F939-9545-4763-8E30-38482B202CAF}" destId="{0E87515E-416A-4D4F-B7E2-C9634A83D76C}" srcOrd="4" destOrd="0" presId="urn:microsoft.com/office/officeart/2008/layout/LinedList"/>
    <dgm:cxn modelId="{447503C9-6847-4BA9-BBEE-3CDE7C41A0C5}" type="presParOf" srcId="{0E87515E-416A-4D4F-B7E2-C9634A83D76C}" destId="{F653454F-D0CB-4D53-BFAF-97D7C47411A5}" srcOrd="0" destOrd="0" presId="urn:microsoft.com/office/officeart/2008/layout/LinedList"/>
    <dgm:cxn modelId="{1B339B51-772C-49BD-8B63-C59FAEEE6A39}" type="presParOf" srcId="{0E87515E-416A-4D4F-B7E2-C9634A83D76C}" destId="{65EF6AAD-BF57-4C2C-83EC-3E6B66267B1C}" srcOrd="1" destOrd="0" presId="urn:microsoft.com/office/officeart/2008/layout/LinedList"/>
    <dgm:cxn modelId="{3B754FB1-F97B-49E8-AB85-ED28F1DDC3CA}" type="presParOf" srcId="{0E87515E-416A-4D4F-B7E2-C9634A83D76C}" destId="{BF3CF40B-85D9-4547-8DD7-CF9E5BDC1C80}" srcOrd="2" destOrd="0" presId="urn:microsoft.com/office/officeart/2008/layout/LinedList"/>
    <dgm:cxn modelId="{30232480-EE46-4AF5-A7F2-B786CD0F24F9}" type="presParOf" srcId="{5BD8F939-9545-4763-8E30-38482B202CAF}" destId="{4574BEDA-E57E-4FAE-9F03-46BC1DECD303}" srcOrd="5" destOrd="0" presId="urn:microsoft.com/office/officeart/2008/layout/LinedList"/>
    <dgm:cxn modelId="{96BC4C95-7764-4113-9B0E-D93ACFF31076}" type="presParOf" srcId="{5BD8F939-9545-4763-8E30-38482B202CAF}" destId="{CF6B96E1-5351-4C2D-9A2A-67B678D99204}" srcOrd="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AC0D1F-B30A-4768-B6C2-7F199E115BCC}"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803EC4A7-6079-4CE0-926B-5765CE2B495A}">
      <dgm:prSet phldrT="[文字]" custT="1"/>
      <dgm:spPr/>
      <dgm:t>
        <a:bodyPr/>
        <a:lstStyle/>
        <a:p>
          <a:r>
            <a:rPr lang="zh-TW" altLang="en-US" sz="1200" b="1" dirty="0" smtClean="0">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138</a:t>
          </a:r>
          <a:r>
            <a:rPr lang="zh-TW" altLang="en-US" sz="1200" b="1" dirty="0" smtClean="0">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(Cap.138)</a:t>
          </a:r>
        </a:p>
        <a:p>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dirty="0" smtClean="0">
              <a:effectLst/>
              <a:latin typeface="Calibri" panose="020F0502020204030204" pitchFamily="34" charset="0"/>
              <a:ea typeface="微軟正黑體" panose="020B0604030504040204" pitchFamily="34" charset="-120"/>
              <a:cs typeface="Calibri" panose="020F0502020204030204" pitchFamily="34" charset="0"/>
            </a:rPr>
            <a:t>藥劑及毒藥條例</a:t>
          </a:r>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a:t>
          </a:r>
        </a:p>
        <a:p>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Pharmacy and Poisons Ordinance</a:t>
          </a:r>
          <a:endParaRPr lang="zh-TW" altLang="en-US" sz="1200" b="1" dirty="0">
            <a:effectLst/>
            <a:latin typeface="Calibri" panose="020F0502020204030204" pitchFamily="34" charset="0"/>
            <a:ea typeface="微軟正黑體" panose="020B0604030504040204" pitchFamily="34" charset="-120"/>
            <a:cs typeface="Calibri" panose="020F0502020204030204" pitchFamily="34" charset="0"/>
          </a:endParaRPr>
        </a:p>
      </dgm:t>
    </dgm:pt>
    <dgm:pt modelId="{91F666A8-31FC-4F6C-9528-59D571C522BB}" type="parTrans" cxnId="{FC9133FC-EDBC-4F53-9878-6FB6962DFB2D}">
      <dgm:prSet/>
      <dgm:spPr/>
      <dgm:t>
        <a:bodyPr/>
        <a:lstStyle/>
        <a:p>
          <a:endParaRPr lang="zh-TW" altLang="en-US" sz="1100"/>
        </a:p>
      </dgm:t>
    </dgm:pt>
    <dgm:pt modelId="{82D08BE2-71F6-4FDD-8313-4FF76532CD0D}" type="sibTrans" cxnId="{FC9133FC-EDBC-4F53-9878-6FB6962DFB2D}">
      <dgm:prSet/>
      <dgm:spPr/>
      <dgm:t>
        <a:bodyPr/>
        <a:lstStyle/>
        <a:p>
          <a:endParaRPr lang="zh-TW" altLang="en-US" sz="1100"/>
        </a:p>
      </dgm:t>
    </dgm:pt>
    <dgm:pt modelId="{A5A2D302-1436-4F59-8663-75498D8059EB}">
      <dgm:prSet phldrT="[文字]" custT="1"/>
      <dgm:spPr/>
      <dgm:t>
        <a:bodyPr/>
        <a:lstStyle/>
        <a:p>
          <a:r>
            <a:rPr lang="zh-TW" altLang="en-US" sz="1200" dirty="0" smtClean="0">
              <a:latin typeface="Calibri" panose="020F0502020204030204" pitchFamily="34" charset="0"/>
              <a:ea typeface="微軟正黑體" panose="020B0604030504040204" pitchFamily="34" charset="-120"/>
              <a:cs typeface="Calibri" panose="020F0502020204030204" pitchFamily="34" charset="0"/>
            </a:rPr>
            <a:t>條例旨在綜合和修訂與</a:t>
          </a:r>
          <a:r>
            <a:rPr lang="zh-TW" altLang="en-US" sz="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藥劑業</a:t>
          </a:r>
          <a:r>
            <a:rPr lang="zh-TW" altLang="en-US" sz="1200" dirty="0" smtClean="0">
              <a:latin typeface="Calibri" panose="020F0502020204030204" pitchFamily="34" charset="0"/>
              <a:ea typeface="微軟正黑體" panose="020B0604030504040204" pitchFamily="34" charset="-120"/>
              <a:cs typeface="Calibri" panose="020F0502020204030204" pitchFamily="34" charset="0"/>
            </a:rPr>
            <a:t>及</a:t>
          </a:r>
          <a:r>
            <a:rPr lang="zh-TW" altLang="en-US" sz="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毒藥</a:t>
          </a:r>
          <a:r>
            <a:rPr lang="zh-TW" altLang="en-US" sz="1200" dirty="0" smtClean="0">
              <a:latin typeface="Calibri" panose="020F0502020204030204" pitchFamily="34" charset="0"/>
              <a:ea typeface="微軟正黑體" panose="020B0604030504040204" pitchFamily="34" charset="-120"/>
              <a:cs typeface="Calibri" panose="020F0502020204030204" pitchFamily="34" charset="0"/>
            </a:rPr>
            <a:t>有關的法律</a:t>
          </a:r>
          <a:endParaRPr lang="zh-TW" altLang="en-US" sz="1200" dirty="0">
            <a:latin typeface="Calibri" panose="020F0502020204030204" pitchFamily="34" charset="0"/>
            <a:ea typeface="微軟正黑體" panose="020B0604030504040204" pitchFamily="34" charset="-120"/>
            <a:cs typeface="Calibri" panose="020F0502020204030204" pitchFamily="34" charset="0"/>
          </a:endParaRPr>
        </a:p>
      </dgm:t>
    </dgm:pt>
    <dgm:pt modelId="{EB04DF6B-6220-49B2-AE6B-ED21343F7CB4}" type="parTrans" cxnId="{3D8D5E65-4E59-49A7-9CE1-C8F54474DA2F}">
      <dgm:prSet/>
      <dgm:spPr/>
      <dgm:t>
        <a:bodyPr/>
        <a:lstStyle/>
        <a:p>
          <a:endParaRPr lang="zh-TW" altLang="en-US" sz="1100"/>
        </a:p>
      </dgm:t>
    </dgm:pt>
    <dgm:pt modelId="{E8F231A9-CD08-432D-9959-95D121B167A5}" type="sibTrans" cxnId="{3D8D5E65-4E59-49A7-9CE1-C8F54474DA2F}">
      <dgm:prSet/>
      <dgm:spPr/>
      <dgm:t>
        <a:bodyPr/>
        <a:lstStyle/>
        <a:p>
          <a:endParaRPr lang="zh-TW" altLang="en-US" sz="1100"/>
        </a:p>
      </dgm:t>
    </dgm:pt>
    <dgm:pt modelId="{017F84AA-74E3-4F5B-82A8-CF46D2894002}">
      <dgm:prSet phldrT="[文字]" custT="1"/>
      <dgm:spPr/>
      <dgm:t>
        <a:bodyPr/>
        <a:lstStyle/>
        <a:p>
          <a:r>
            <a:rPr lang="en-US" sz="1200" dirty="0" smtClean="0">
              <a:latin typeface="Calibri" panose="020F0502020204030204" pitchFamily="34" charset="0"/>
              <a:ea typeface="微軟正黑體" panose="020B0604030504040204" pitchFamily="34" charset="-120"/>
              <a:cs typeface="Calibri" panose="020F0502020204030204" pitchFamily="34" charset="0"/>
            </a:rPr>
            <a:t>To consolidate and amend the law relating to </a:t>
          </a:r>
          <a:r>
            <a:rPr lang="en-US" sz="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pharmacy</a:t>
          </a:r>
          <a:r>
            <a:rPr lang="en-US" sz="1200" dirty="0" smtClean="0">
              <a:latin typeface="Calibri" panose="020F0502020204030204" pitchFamily="34" charset="0"/>
              <a:ea typeface="微軟正黑體" panose="020B0604030504040204" pitchFamily="34" charset="-120"/>
              <a:cs typeface="Calibri" panose="020F0502020204030204" pitchFamily="34" charset="0"/>
            </a:rPr>
            <a:t> and </a:t>
          </a:r>
          <a:r>
            <a:rPr lang="en-US" sz="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poisons</a:t>
          </a:r>
          <a:r>
            <a:rPr lang="zh-TW" altLang="en-US" sz="1200" dirty="0" smtClean="0">
              <a:latin typeface="Calibri" panose="020F0502020204030204" pitchFamily="34" charset="0"/>
              <a:ea typeface="微軟正黑體" panose="020B0604030504040204" pitchFamily="34" charset="-120"/>
              <a:cs typeface="Calibri" panose="020F0502020204030204" pitchFamily="34" charset="0"/>
            </a:rPr>
            <a:t> </a:t>
          </a:r>
          <a:endParaRPr lang="zh-TW" altLang="en-US" sz="1200" dirty="0">
            <a:latin typeface="Calibri" panose="020F0502020204030204" pitchFamily="34" charset="0"/>
            <a:ea typeface="微軟正黑體" panose="020B0604030504040204" pitchFamily="34" charset="-120"/>
            <a:cs typeface="Calibri" panose="020F0502020204030204" pitchFamily="34" charset="0"/>
          </a:endParaRPr>
        </a:p>
      </dgm:t>
    </dgm:pt>
    <dgm:pt modelId="{8F9B99C1-CDB7-433F-AC94-BB6F305578E8}" type="parTrans" cxnId="{6B609F13-93C4-4571-89EC-1E43B969494B}">
      <dgm:prSet/>
      <dgm:spPr/>
      <dgm:t>
        <a:bodyPr/>
        <a:lstStyle/>
        <a:p>
          <a:endParaRPr lang="zh-TW" altLang="en-US" sz="1100"/>
        </a:p>
      </dgm:t>
    </dgm:pt>
    <dgm:pt modelId="{C864F4E0-52D1-4881-81DC-108AD317916E}" type="sibTrans" cxnId="{6B609F13-93C4-4571-89EC-1E43B969494B}">
      <dgm:prSet/>
      <dgm:spPr/>
      <dgm:t>
        <a:bodyPr/>
        <a:lstStyle/>
        <a:p>
          <a:endParaRPr lang="zh-TW" altLang="en-US" sz="1100"/>
        </a:p>
      </dgm:t>
    </dgm:pt>
    <dgm:pt modelId="{B4DB7910-523D-4B66-9133-25EB27E347FF}">
      <dgm:prSet phldrT="[文字]" custT="1"/>
      <dgm:spPr/>
      <dgm:t>
        <a:bodyPr/>
        <a:lstStyle/>
        <a:p>
          <a:r>
            <a:rPr lang="zh-TW" altLang="en-US" sz="1200" b="1" dirty="0" smtClean="0">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137</a:t>
          </a:r>
          <a:r>
            <a:rPr lang="zh-TW" altLang="en-US" sz="1200" b="1" dirty="0" smtClean="0">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(Cap.137)</a:t>
          </a:r>
        </a:p>
        <a:p>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dirty="0" smtClean="0">
              <a:effectLst/>
              <a:latin typeface="Calibri" panose="020F0502020204030204" pitchFamily="34" charset="0"/>
              <a:ea typeface="微軟正黑體" panose="020B0604030504040204" pitchFamily="34" charset="-120"/>
              <a:cs typeface="Calibri" panose="020F0502020204030204" pitchFamily="34" charset="0"/>
            </a:rPr>
            <a:t>抗生素條例</a:t>
          </a:r>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a:t>
          </a:r>
        </a:p>
        <a:p>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Antibiotics Ordinance</a:t>
          </a:r>
          <a:endParaRPr lang="zh-TW" altLang="en-US" sz="1200" b="1" dirty="0">
            <a:effectLst/>
            <a:latin typeface="Calibri" panose="020F0502020204030204" pitchFamily="34" charset="0"/>
            <a:ea typeface="微軟正黑體" panose="020B0604030504040204" pitchFamily="34" charset="-120"/>
            <a:cs typeface="Calibri" panose="020F0502020204030204" pitchFamily="34" charset="0"/>
          </a:endParaRPr>
        </a:p>
      </dgm:t>
    </dgm:pt>
    <dgm:pt modelId="{A34A2A5F-CFD6-4A1C-98E0-AD765FFA9BFF}" type="parTrans" cxnId="{AE11C207-C11D-4548-B78D-98FDB6F065F0}">
      <dgm:prSet/>
      <dgm:spPr/>
      <dgm:t>
        <a:bodyPr/>
        <a:lstStyle/>
        <a:p>
          <a:endParaRPr lang="zh-TW" altLang="en-US" sz="1100"/>
        </a:p>
      </dgm:t>
    </dgm:pt>
    <dgm:pt modelId="{87854F67-A4C3-46F6-8DD6-D3304540512F}" type="sibTrans" cxnId="{AE11C207-C11D-4548-B78D-98FDB6F065F0}">
      <dgm:prSet/>
      <dgm:spPr/>
      <dgm:t>
        <a:bodyPr/>
        <a:lstStyle/>
        <a:p>
          <a:endParaRPr lang="zh-TW" altLang="en-US" sz="1100"/>
        </a:p>
      </dgm:t>
    </dgm:pt>
    <dgm:pt modelId="{D194C9CC-962C-405E-9272-D01FD0121E88}">
      <dgm:prSet phldrT="[文字]" custT="1"/>
      <dgm:spPr/>
      <dgm:t>
        <a:bodyPr/>
        <a:lstStyle/>
        <a:p>
          <a:r>
            <a:rPr lang="zh-TW" altLang="en-US" sz="1200" dirty="0" smtClean="0">
              <a:latin typeface="Calibri" panose="020F0502020204030204" pitchFamily="34" charset="0"/>
              <a:ea typeface="微軟正黑體" panose="020B0604030504040204" pitchFamily="34" charset="-120"/>
              <a:cs typeface="Calibri" panose="020F0502020204030204" pitchFamily="34" charset="0"/>
            </a:rPr>
            <a:t>條例旨在管制某些</a:t>
          </a:r>
          <a:r>
            <a:rPr lang="zh-TW" altLang="en-US" sz="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抗生素物質</a:t>
          </a:r>
          <a:r>
            <a:rPr lang="zh-TW" altLang="en-US" sz="1200" dirty="0" smtClean="0">
              <a:latin typeface="Calibri" panose="020F0502020204030204" pitchFamily="34" charset="0"/>
              <a:ea typeface="微軟正黑體" panose="020B0604030504040204" pitchFamily="34" charset="-120"/>
              <a:cs typeface="Calibri" panose="020F0502020204030204" pitchFamily="34" charset="0"/>
            </a:rPr>
            <a:t>的銷售與供應</a:t>
          </a:r>
          <a:endParaRPr lang="zh-TW" altLang="en-US" sz="1200" dirty="0">
            <a:latin typeface="Calibri" panose="020F0502020204030204" pitchFamily="34" charset="0"/>
            <a:ea typeface="微軟正黑體" panose="020B0604030504040204" pitchFamily="34" charset="-120"/>
            <a:cs typeface="Calibri" panose="020F0502020204030204" pitchFamily="34" charset="0"/>
          </a:endParaRPr>
        </a:p>
      </dgm:t>
    </dgm:pt>
    <dgm:pt modelId="{549F9AA6-291E-474D-8794-648584450B65}" type="parTrans" cxnId="{AE264A7F-54EE-4EA4-AE83-5D8AAD78E530}">
      <dgm:prSet/>
      <dgm:spPr/>
      <dgm:t>
        <a:bodyPr/>
        <a:lstStyle/>
        <a:p>
          <a:endParaRPr lang="zh-TW" altLang="en-US" sz="1100"/>
        </a:p>
      </dgm:t>
    </dgm:pt>
    <dgm:pt modelId="{45936FFF-07DA-4988-8D07-E6786820152A}" type="sibTrans" cxnId="{AE264A7F-54EE-4EA4-AE83-5D8AAD78E530}">
      <dgm:prSet/>
      <dgm:spPr/>
      <dgm:t>
        <a:bodyPr/>
        <a:lstStyle/>
        <a:p>
          <a:endParaRPr lang="zh-TW" altLang="en-US" sz="1100"/>
        </a:p>
      </dgm:t>
    </dgm:pt>
    <dgm:pt modelId="{9C033E8A-D753-4402-B0A9-67889B998B04}">
      <dgm:prSet phldrT="[文字]" custT="1"/>
      <dgm:spPr/>
      <dgm:t>
        <a:bodyPr/>
        <a:lstStyle/>
        <a:p>
          <a:r>
            <a:rPr lang="en-US" sz="1200" dirty="0" smtClean="0">
              <a:latin typeface="Calibri" panose="020F0502020204030204" pitchFamily="34" charset="0"/>
              <a:ea typeface="微軟正黑體" panose="020B0604030504040204" pitchFamily="34" charset="-120"/>
              <a:cs typeface="Calibri" panose="020F0502020204030204" pitchFamily="34" charset="0"/>
            </a:rPr>
            <a:t>To control the sale and supply of certain </a:t>
          </a:r>
          <a:r>
            <a:rPr lang="en-US" sz="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antibiotic substances</a:t>
          </a:r>
          <a:endParaRPr lang="zh-TW" altLang="en-US" sz="1200" dirty="0">
            <a:latin typeface="Calibri" panose="020F0502020204030204" pitchFamily="34" charset="0"/>
            <a:ea typeface="微軟正黑體" panose="020B0604030504040204" pitchFamily="34" charset="-120"/>
            <a:cs typeface="Calibri" panose="020F0502020204030204" pitchFamily="34" charset="0"/>
          </a:endParaRPr>
        </a:p>
      </dgm:t>
    </dgm:pt>
    <dgm:pt modelId="{28EFB02F-E87D-473F-9427-79A84EB81432}" type="parTrans" cxnId="{BEC9E6E9-4977-412D-91DB-B956F035344E}">
      <dgm:prSet/>
      <dgm:spPr/>
      <dgm:t>
        <a:bodyPr/>
        <a:lstStyle/>
        <a:p>
          <a:endParaRPr lang="zh-TW" altLang="en-US" sz="1100"/>
        </a:p>
      </dgm:t>
    </dgm:pt>
    <dgm:pt modelId="{47B94620-9CB0-4381-AD28-9A2D483D063C}" type="sibTrans" cxnId="{BEC9E6E9-4977-412D-91DB-B956F035344E}">
      <dgm:prSet/>
      <dgm:spPr/>
      <dgm:t>
        <a:bodyPr/>
        <a:lstStyle/>
        <a:p>
          <a:endParaRPr lang="zh-TW" altLang="en-US" sz="1100"/>
        </a:p>
      </dgm:t>
    </dgm:pt>
    <dgm:pt modelId="{7A2732D0-5666-47F8-A7CF-6BEB1D3E9F6D}">
      <dgm:prSet phldrT="[文字]" custT="1"/>
      <dgm:spPr/>
      <dgm:t>
        <a:bodyPr/>
        <a:lstStyle/>
        <a:p>
          <a:r>
            <a:rPr lang="zh-TW" altLang="en-US" sz="1200" b="1" dirty="0" smtClean="0">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134</a:t>
          </a:r>
          <a:r>
            <a:rPr lang="zh-TW" altLang="en-US" sz="1200" b="1" dirty="0" smtClean="0">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(Cap.134)</a:t>
          </a:r>
        </a:p>
        <a:p>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dirty="0" smtClean="0">
              <a:effectLst/>
              <a:latin typeface="Calibri" panose="020F0502020204030204" pitchFamily="34" charset="0"/>
              <a:ea typeface="微軟正黑體" panose="020B0604030504040204" pitchFamily="34" charset="-120"/>
              <a:cs typeface="Calibri" panose="020F0502020204030204" pitchFamily="34" charset="0"/>
            </a:rPr>
            <a:t>危險藥物條例</a:t>
          </a:r>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a:t>
          </a:r>
        </a:p>
        <a:p>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Dangerous Drugs Ordinance</a:t>
          </a:r>
          <a:endParaRPr lang="zh-TW" altLang="en-US" sz="1200" b="1" dirty="0">
            <a:effectLst/>
            <a:latin typeface="Calibri" panose="020F0502020204030204" pitchFamily="34" charset="0"/>
            <a:ea typeface="微軟正黑體" panose="020B0604030504040204" pitchFamily="34" charset="-120"/>
            <a:cs typeface="Calibri" panose="020F0502020204030204" pitchFamily="34" charset="0"/>
          </a:endParaRPr>
        </a:p>
      </dgm:t>
    </dgm:pt>
    <dgm:pt modelId="{E3AB7319-FDED-4590-8657-C4164C1964C7}" type="parTrans" cxnId="{801F3298-4127-4702-9C2B-AEFBD24E06BD}">
      <dgm:prSet/>
      <dgm:spPr/>
      <dgm:t>
        <a:bodyPr/>
        <a:lstStyle/>
        <a:p>
          <a:endParaRPr lang="zh-TW" altLang="en-US" sz="1100"/>
        </a:p>
      </dgm:t>
    </dgm:pt>
    <dgm:pt modelId="{C44FD74B-4053-44EF-B45D-5359BCEB4ADC}" type="sibTrans" cxnId="{801F3298-4127-4702-9C2B-AEFBD24E06BD}">
      <dgm:prSet/>
      <dgm:spPr/>
      <dgm:t>
        <a:bodyPr/>
        <a:lstStyle/>
        <a:p>
          <a:endParaRPr lang="zh-TW" altLang="en-US" sz="1100"/>
        </a:p>
      </dgm:t>
    </dgm:pt>
    <dgm:pt modelId="{604CF48B-244C-4BD9-82A5-9114FA98EE2C}">
      <dgm:prSet phldrT="[文字]" custT="1"/>
      <dgm:spPr/>
      <dgm:t>
        <a:bodyPr/>
        <a:lstStyle/>
        <a:p>
          <a:r>
            <a:rPr lang="zh-TW" altLang="en-US" sz="1200" dirty="0" smtClean="0">
              <a:latin typeface="Calibri" panose="020F0502020204030204" pitchFamily="34" charset="0"/>
              <a:ea typeface="微軟正黑體" panose="020B0604030504040204" pitchFamily="34" charset="-120"/>
              <a:cs typeface="Calibri" panose="020F0502020204030204" pitchFamily="34" charset="0"/>
            </a:rPr>
            <a:t>條例旨在修訂和綜合與</a:t>
          </a:r>
          <a:r>
            <a:rPr lang="zh-TW" altLang="en-US" sz="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危險藥物</a:t>
          </a:r>
          <a:r>
            <a:rPr lang="zh-TW" altLang="en-US" sz="1200" dirty="0" smtClean="0">
              <a:latin typeface="Calibri" panose="020F0502020204030204" pitchFamily="34" charset="0"/>
              <a:ea typeface="微軟正黑體" panose="020B0604030504040204" pitchFamily="34" charset="-120"/>
              <a:cs typeface="Calibri" panose="020F0502020204030204" pitchFamily="34" charset="0"/>
            </a:rPr>
            <a:t>有關的法例</a:t>
          </a:r>
          <a:endParaRPr lang="zh-TW" altLang="en-US" sz="1200" dirty="0">
            <a:latin typeface="Calibri" panose="020F0502020204030204" pitchFamily="34" charset="0"/>
            <a:ea typeface="微軟正黑體" panose="020B0604030504040204" pitchFamily="34" charset="-120"/>
            <a:cs typeface="Calibri" panose="020F0502020204030204" pitchFamily="34" charset="0"/>
          </a:endParaRPr>
        </a:p>
      </dgm:t>
    </dgm:pt>
    <dgm:pt modelId="{5797C8AA-12DD-49A3-B7AB-EABAB16D93DB}" type="parTrans" cxnId="{4A98E9CC-BD0A-4AE8-9B39-4A6263D14054}">
      <dgm:prSet/>
      <dgm:spPr/>
      <dgm:t>
        <a:bodyPr/>
        <a:lstStyle/>
        <a:p>
          <a:endParaRPr lang="zh-TW" altLang="en-US" sz="1100"/>
        </a:p>
      </dgm:t>
    </dgm:pt>
    <dgm:pt modelId="{E6A247BC-2466-44B8-A7FA-008A26E38A45}" type="sibTrans" cxnId="{4A98E9CC-BD0A-4AE8-9B39-4A6263D14054}">
      <dgm:prSet/>
      <dgm:spPr/>
      <dgm:t>
        <a:bodyPr/>
        <a:lstStyle/>
        <a:p>
          <a:endParaRPr lang="zh-TW" altLang="en-US" sz="1100"/>
        </a:p>
      </dgm:t>
    </dgm:pt>
    <dgm:pt modelId="{0B2FC4EA-7AE4-48DD-BB30-442A69A07159}">
      <dgm:prSet phldrT="[文字]" custT="1"/>
      <dgm:spPr/>
      <dgm:t>
        <a:bodyPr/>
        <a:lstStyle/>
        <a:p>
          <a:r>
            <a:rPr lang="zh-TW" altLang="en-US" sz="1200" b="1" dirty="0" smtClean="0">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549</a:t>
          </a:r>
          <a:r>
            <a:rPr lang="zh-TW" altLang="en-US" sz="1200" b="1" dirty="0" smtClean="0">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(Cap.549)</a:t>
          </a:r>
        </a:p>
        <a:p>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dirty="0" smtClean="0">
              <a:effectLst/>
              <a:latin typeface="Calibri" panose="020F0502020204030204" pitchFamily="34" charset="0"/>
              <a:ea typeface="微軟正黑體" panose="020B0604030504040204" pitchFamily="34" charset="-120"/>
              <a:cs typeface="Calibri" panose="020F0502020204030204" pitchFamily="34" charset="0"/>
            </a:rPr>
            <a:t>中醫藥條例</a:t>
          </a:r>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a:t>
          </a:r>
        </a:p>
        <a:p>
          <a:r>
            <a:rPr lang="en-US" altLang="zh-CN" sz="1200" b="1" dirty="0" smtClean="0">
              <a:effectLst/>
              <a:latin typeface="Calibri" panose="020F0502020204030204" pitchFamily="34" charset="0"/>
              <a:ea typeface="微軟正黑體" panose="020B0604030504040204" pitchFamily="34" charset="-120"/>
              <a:cs typeface="Calibri" panose="020F0502020204030204" pitchFamily="34" charset="0"/>
            </a:rPr>
            <a:t>Chinese Medicine Ordinance</a:t>
          </a:r>
          <a:r>
            <a:rPr lang="en-US" altLang="zh-TW" sz="1100"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 </a:t>
          </a:r>
          <a:endParaRPr lang="zh-TW" altLang="en-US" sz="1100"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endParaRPr>
        </a:p>
      </dgm:t>
    </dgm:pt>
    <dgm:pt modelId="{897C4482-F6AA-4A9A-BCF0-9B7E9FF7E990}" type="parTrans" cxnId="{CE5C7997-2011-4820-995B-E5433E7F4E84}">
      <dgm:prSet/>
      <dgm:spPr/>
      <dgm:t>
        <a:bodyPr/>
        <a:lstStyle/>
        <a:p>
          <a:endParaRPr lang="zh-TW" altLang="en-US" sz="1100"/>
        </a:p>
      </dgm:t>
    </dgm:pt>
    <dgm:pt modelId="{37D35F08-3B57-4955-BF5C-236B49ED2152}" type="sibTrans" cxnId="{CE5C7997-2011-4820-995B-E5433E7F4E84}">
      <dgm:prSet/>
      <dgm:spPr/>
      <dgm:t>
        <a:bodyPr/>
        <a:lstStyle/>
        <a:p>
          <a:endParaRPr lang="zh-TW" altLang="en-US" sz="1100"/>
        </a:p>
      </dgm:t>
    </dgm:pt>
    <dgm:pt modelId="{2FB2FFA8-E41E-4524-88C0-9E6C7B87318E}">
      <dgm:prSet phldrT="[文字]" custT="1"/>
      <dgm:spPr/>
      <dgm:t>
        <a:bodyPr/>
        <a:lstStyle/>
        <a:p>
          <a:r>
            <a:rPr lang="zh-TW" altLang="en-US" sz="1200" dirty="0" smtClean="0">
              <a:latin typeface="Calibri" panose="020F0502020204030204" pitchFamily="34" charset="0"/>
              <a:ea typeface="微軟正黑體" panose="020B0604030504040204" pitchFamily="34" charset="-120"/>
              <a:cs typeface="Calibri" panose="020F0502020204030204" pitchFamily="34" charset="0"/>
            </a:rPr>
            <a:t>條例旨在就</a:t>
          </a:r>
          <a:r>
            <a:rPr lang="zh-TW" altLang="en-US" sz="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中醫的註冊</a:t>
          </a:r>
          <a:r>
            <a:rPr lang="zh-TW" altLang="en-US" sz="1200" dirty="0" smtClean="0">
              <a:latin typeface="Calibri" panose="020F0502020204030204" pitchFamily="34" charset="0"/>
              <a:ea typeface="微軟正黑體" panose="020B0604030504040204" pitchFamily="34" charset="-120"/>
              <a:cs typeface="Calibri" panose="020F0502020204030204" pitchFamily="34" charset="0"/>
            </a:rPr>
            <a:t>、</a:t>
          </a:r>
          <a:r>
            <a:rPr lang="zh-TW" altLang="en-US" sz="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中藥業者的領牌</a:t>
          </a:r>
          <a:r>
            <a:rPr lang="zh-TW" altLang="en-US" sz="1200" dirty="0" smtClean="0">
              <a:latin typeface="Calibri" panose="020F0502020204030204" pitchFamily="34" charset="0"/>
              <a:ea typeface="微軟正黑體" panose="020B0604030504040204" pitchFamily="34" charset="-120"/>
              <a:cs typeface="Calibri" panose="020F0502020204030204" pitchFamily="34" charset="0"/>
            </a:rPr>
            <a:t>、</a:t>
          </a:r>
          <a:r>
            <a:rPr lang="zh-TW" altLang="en-US" sz="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中成藥的註冊</a:t>
          </a:r>
          <a:r>
            <a:rPr lang="zh-TW" altLang="en-US" sz="1200" dirty="0" smtClean="0">
              <a:latin typeface="Calibri" panose="020F0502020204030204" pitchFamily="34" charset="0"/>
              <a:ea typeface="微軟正黑體" panose="020B0604030504040204" pitchFamily="34" charset="-120"/>
              <a:cs typeface="Calibri" panose="020F0502020204030204" pitchFamily="34" charset="0"/>
            </a:rPr>
            <a:t>以及其他有關事宜訂立條文</a:t>
          </a:r>
          <a:endParaRPr lang="zh-TW" altLang="en-US" sz="1200" dirty="0">
            <a:latin typeface="Calibri" panose="020F0502020204030204" pitchFamily="34" charset="0"/>
            <a:ea typeface="微軟正黑體" panose="020B0604030504040204" pitchFamily="34" charset="-120"/>
            <a:cs typeface="Calibri" panose="020F0502020204030204" pitchFamily="34" charset="0"/>
          </a:endParaRPr>
        </a:p>
      </dgm:t>
    </dgm:pt>
    <dgm:pt modelId="{D522D907-7EB7-4653-81BD-77F77D6E7A67}" type="parTrans" cxnId="{4D68271C-0FD8-42AE-BBA5-1312FBD84B64}">
      <dgm:prSet/>
      <dgm:spPr/>
      <dgm:t>
        <a:bodyPr/>
        <a:lstStyle/>
        <a:p>
          <a:endParaRPr lang="zh-TW" altLang="en-US" sz="1100"/>
        </a:p>
      </dgm:t>
    </dgm:pt>
    <dgm:pt modelId="{C4D32445-27E2-4137-845E-A7AF8669CE10}" type="sibTrans" cxnId="{4D68271C-0FD8-42AE-BBA5-1312FBD84B64}">
      <dgm:prSet/>
      <dgm:spPr/>
      <dgm:t>
        <a:bodyPr/>
        <a:lstStyle/>
        <a:p>
          <a:endParaRPr lang="zh-TW" altLang="en-US" sz="1100"/>
        </a:p>
      </dgm:t>
    </dgm:pt>
    <dgm:pt modelId="{1D029F67-2294-4B37-AE44-7983A4CCAA1D}">
      <dgm:prSet phldrT="[文字]" custT="1"/>
      <dgm:spPr/>
      <dgm:t>
        <a:bodyPr/>
        <a:lstStyle/>
        <a:p>
          <a:r>
            <a:rPr lang="en-US" sz="1100" dirty="0" smtClean="0">
              <a:latin typeface="Calibri" panose="020F0502020204030204" pitchFamily="34" charset="0"/>
              <a:ea typeface="微軟正黑體" panose="020B0604030504040204" pitchFamily="34" charset="-120"/>
              <a:cs typeface="Calibri" panose="020F0502020204030204" pitchFamily="34" charset="0"/>
            </a:rPr>
            <a:t>An Ordinance to make provisions for </a:t>
          </a:r>
          <a:r>
            <a:rPr lang="en-US" sz="11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the registration of practitioners in Chinese medicine</a:t>
          </a:r>
          <a:r>
            <a:rPr lang="en-US" sz="1100" dirty="0" smtClean="0">
              <a:latin typeface="Calibri" panose="020F0502020204030204" pitchFamily="34" charset="0"/>
              <a:ea typeface="微軟正黑體" panose="020B0604030504040204" pitchFamily="34" charset="-120"/>
              <a:cs typeface="Calibri" panose="020F0502020204030204" pitchFamily="34" charset="0"/>
            </a:rPr>
            <a:t>; </a:t>
          </a:r>
          <a:r>
            <a:rPr lang="en-US" sz="11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the licensing of traders in Chinese medicines</a:t>
          </a:r>
          <a:r>
            <a:rPr lang="en-US" sz="1100" dirty="0" smtClean="0">
              <a:latin typeface="Calibri" panose="020F0502020204030204" pitchFamily="34" charset="0"/>
              <a:ea typeface="微軟正黑體" panose="020B0604030504040204" pitchFamily="34" charset="-120"/>
              <a:cs typeface="Calibri" panose="020F0502020204030204" pitchFamily="34" charset="0"/>
            </a:rPr>
            <a:t>; </a:t>
          </a:r>
          <a:r>
            <a:rPr lang="en-US" sz="11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the registration of proprietary Chinese medicines</a:t>
          </a:r>
          <a:r>
            <a:rPr lang="en-US" sz="1100" dirty="0" smtClean="0">
              <a:latin typeface="Calibri" panose="020F0502020204030204" pitchFamily="34" charset="0"/>
              <a:ea typeface="微軟正黑體" panose="020B0604030504040204" pitchFamily="34" charset="-120"/>
              <a:cs typeface="Calibri" panose="020F0502020204030204" pitchFamily="34" charset="0"/>
            </a:rPr>
            <a:t>; and other related matters</a:t>
          </a:r>
          <a:endParaRPr lang="zh-TW" altLang="en-US" sz="1100" dirty="0">
            <a:latin typeface="Calibri" panose="020F0502020204030204" pitchFamily="34" charset="0"/>
            <a:ea typeface="微軟正黑體" panose="020B0604030504040204" pitchFamily="34" charset="-120"/>
            <a:cs typeface="Calibri" panose="020F0502020204030204" pitchFamily="34" charset="0"/>
          </a:endParaRPr>
        </a:p>
      </dgm:t>
    </dgm:pt>
    <dgm:pt modelId="{72786A6A-F011-451A-B70B-2A89DBB7550C}" type="parTrans" cxnId="{FEAECCAF-0B8F-4860-B08C-D798D30BD8DE}">
      <dgm:prSet/>
      <dgm:spPr/>
      <dgm:t>
        <a:bodyPr/>
        <a:lstStyle/>
        <a:p>
          <a:endParaRPr lang="zh-TW" altLang="en-US" sz="1100"/>
        </a:p>
      </dgm:t>
    </dgm:pt>
    <dgm:pt modelId="{4CF91478-5876-44A6-A6E3-BB24650A4B50}" type="sibTrans" cxnId="{FEAECCAF-0B8F-4860-B08C-D798D30BD8DE}">
      <dgm:prSet/>
      <dgm:spPr/>
      <dgm:t>
        <a:bodyPr/>
        <a:lstStyle/>
        <a:p>
          <a:endParaRPr lang="zh-TW" altLang="en-US" sz="1100"/>
        </a:p>
      </dgm:t>
    </dgm:pt>
    <dgm:pt modelId="{F653FEC4-5F94-4813-A77E-D3A69D000A21}">
      <dgm:prSet phldrT="[文字]" custT="1"/>
      <dgm:spPr/>
      <dgm:t>
        <a:bodyPr/>
        <a:lstStyle/>
        <a:p>
          <a:r>
            <a:rPr lang="en-US" sz="1200" dirty="0" smtClean="0">
              <a:latin typeface="Calibri" panose="020F0502020204030204" pitchFamily="34" charset="0"/>
              <a:ea typeface="微軟正黑體" panose="020B0604030504040204" pitchFamily="34" charset="-120"/>
              <a:cs typeface="Calibri" panose="020F0502020204030204" pitchFamily="34" charset="0"/>
            </a:rPr>
            <a:t>To amend and consolidate the law relating to </a:t>
          </a:r>
          <a:r>
            <a:rPr lang="en-US" sz="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dangerous drugs</a:t>
          </a:r>
          <a:endParaRPr lang="zh-TW" altLang="en-US" sz="1200" dirty="0">
            <a:latin typeface="Calibri" panose="020F0502020204030204" pitchFamily="34" charset="0"/>
            <a:ea typeface="微軟正黑體" panose="020B0604030504040204" pitchFamily="34" charset="-120"/>
            <a:cs typeface="Calibri" panose="020F0502020204030204" pitchFamily="34" charset="0"/>
          </a:endParaRPr>
        </a:p>
      </dgm:t>
    </dgm:pt>
    <dgm:pt modelId="{5CFFC1A3-ED24-4AC9-AD1B-C905039DFF38}" type="sibTrans" cxnId="{D3C379D0-6667-44AD-89A9-4811F58F512A}">
      <dgm:prSet/>
      <dgm:spPr/>
      <dgm:t>
        <a:bodyPr/>
        <a:lstStyle/>
        <a:p>
          <a:endParaRPr lang="zh-TW" altLang="en-US"/>
        </a:p>
      </dgm:t>
    </dgm:pt>
    <dgm:pt modelId="{6EED2FD3-8DF0-4B71-84FB-074033D07992}" type="parTrans" cxnId="{D3C379D0-6667-44AD-89A9-4811F58F512A}">
      <dgm:prSet/>
      <dgm:spPr/>
      <dgm:t>
        <a:bodyPr/>
        <a:lstStyle/>
        <a:p>
          <a:endParaRPr lang="zh-TW" altLang="en-US"/>
        </a:p>
      </dgm:t>
    </dgm:pt>
    <dgm:pt modelId="{B3842715-70D5-4922-845B-ABC85BA12B86}" type="pres">
      <dgm:prSet presAssocID="{D7AC0D1F-B30A-4768-B6C2-7F199E115BCC}" presName="Name0" presStyleCnt="0">
        <dgm:presLayoutVars>
          <dgm:dir/>
          <dgm:animLvl val="lvl"/>
          <dgm:resizeHandles val="exact"/>
        </dgm:presLayoutVars>
      </dgm:prSet>
      <dgm:spPr/>
      <dgm:t>
        <a:bodyPr/>
        <a:lstStyle/>
        <a:p>
          <a:endParaRPr lang="zh-TW" altLang="en-US"/>
        </a:p>
      </dgm:t>
    </dgm:pt>
    <dgm:pt modelId="{243D8438-7D32-4EE1-B662-5C72B58300F6}" type="pres">
      <dgm:prSet presAssocID="{7A2732D0-5666-47F8-A7CF-6BEB1D3E9F6D}" presName="linNode" presStyleCnt="0"/>
      <dgm:spPr/>
      <dgm:t>
        <a:bodyPr/>
        <a:lstStyle/>
        <a:p>
          <a:endParaRPr lang="zh-HK" altLang="en-US"/>
        </a:p>
      </dgm:t>
    </dgm:pt>
    <dgm:pt modelId="{F12E4AF1-95F8-4A9F-A4B1-CEA5D2564095}" type="pres">
      <dgm:prSet presAssocID="{7A2732D0-5666-47F8-A7CF-6BEB1D3E9F6D}" presName="parentText" presStyleLbl="node1" presStyleIdx="0" presStyleCnt="4" custScaleX="81908">
        <dgm:presLayoutVars>
          <dgm:chMax val="1"/>
          <dgm:bulletEnabled val="1"/>
        </dgm:presLayoutVars>
      </dgm:prSet>
      <dgm:spPr/>
      <dgm:t>
        <a:bodyPr/>
        <a:lstStyle/>
        <a:p>
          <a:endParaRPr lang="zh-TW" altLang="en-US"/>
        </a:p>
      </dgm:t>
    </dgm:pt>
    <dgm:pt modelId="{273EF849-6EB4-451E-BF92-8F1EC208E856}" type="pres">
      <dgm:prSet presAssocID="{7A2732D0-5666-47F8-A7CF-6BEB1D3E9F6D}" presName="descendantText" presStyleLbl="alignAccFollowNode1" presStyleIdx="0" presStyleCnt="4" custScaleX="107411">
        <dgm:presLayoutVars>
          <dgm:bulletEnabled val="1"/>
        </dgm:presLayoutVars>
      </dgm:prSet>
      <dgm:spPr/>
      <dgm:t>
        <a:bodyPr/>
        <a:lstStyle/>
        <a:p>
          <a:endParaRPr lang="zh-TW" altLang="en-US"/>
        </a:p>
      </dgm:t>
    </dgm:pt>
    <dgm:pt modelId="{D6DFC39B-2F6E-49B4-94AD-111E53009DD3}" type="pres">
      <dgm:prSet presAssocID="{C44FD74B-4053-44EF-B45D-5359BCEB4ADC}" presName="sp" presStyleCnt="0"/>
      <dgm:spPr/>
      <dgm:t>
        <a:bodyPr/>
        <a:lstStyle/>
        <a:p>
          <a:endParaRPr lang="zh-HK" altLang="en-US"/>
        </a:p>
      </dgm:t>
    </dgm:pt>
    <dgm:pt modelId="{F07C128F-E2DD-47DE-AFF1-F296B5112AB8}" type="pres">
      <dgm:prSet presAssocID="{B4DB7910-523D-4B66-9133-25EB27E347FF}" presName="linNode" presStyleCnt="0"/>
      <dgm:spPr/>
      <dgm:t>
        <a:bodyPr/>
        <a:lstStyle/>
        <a:p>
          <a:endParaRPr lang="zh-HK" altLang="en-US"/>
        </a:p>
      </dgm:t>
    </dgm:pt>
    <dgm:pt modelId="{8F84E15E-E4F9-483E-B153-9BDC63F47E31}" type="pres">
      <dgm:prSet presAssocID="{B4DB7910-523D-4B66-9133-25EB27E347FF}" presName="parentText" presStyleLbl="node1" presStyleIdx="1" presStyleCnt="4" custScaleX="81908">
        <dgm:presLayoutVars>
          <dgm:chMax val="1"/>
          <dgm:bulletEnabled val="1"/>
        </dgm:presLayoutVars>
      </dgm:prSet>
      <dgm:spPr/>
      <dgm:t>
        <a:bodyPr/>
        <a:lstStyle/>
        <a:p>
          <a:endParaRPr lang="zh-TW" altLang="en-US"/>
        </a:p>
      </dgm:t>
    </dgm:pt>
    <dgm:pt modelId="{E87D211D-94F3-4F4B-9FF5-C24891C05BAF}" type="pres">
      <dgm:prSet presAssocID="{B4DB7910-523D-4B66-9133-25EB27E347FF}" presName="descendantText" presStyleLbl="alignAccFollowNode1" presStyleIdx="1" presStyleCnt="4" custScaleX="107411">
        <dgm:presLayoutVars>
          <dgm:bulletEnabled val="1"/>
        </dgm:presLayoutVars>
      </dgm:prSet>
      <dgm:spPr/>
      <dgm:t>
        <a:bodyPr/>
        <a:lstStyle/>
        <a:p>
          <a:endParaRPr lang="zh-TW" altLang="en-US"/>
        </a:p>
      </dgm:t>
    </dgm:pt>
    <dgm:pt modelId="{DCD8F5BD-B597-4163-ACE7-5B77A9C991B7}" type="pres">
      <dgm:prSet presAssocID="{87854F67-A4C3-46F6-8DD6-D3304540512F}" presName="sp" presStyleCnt="0"/>
      <dgm:spPr/>
      <dgm:t>
        <a:bodyPr/>
        <a:lstStyle/>
        <a:p>
          <a:endParaRPr lang="zh-HK" altLang="en-US"/>
        </a:p>
      </dgm:t>
    </dgm:pt>
    <dgm:pt modelId="{1FA024D9-4C97-4541-8C80-8085636DCF86}" type="pres">
      <dgm:prSet presAssocID="{803EC4A7-6079-4CE0-926B-5765CE2B495A}" presName="linNode" presStyleCnt="0"/>
      <dgm:spPr/>
      <dgm:t>
        <a:bodyPr/>
        <a:lstStyle/>
        <a:p>
          <a:endParaRPr lang="zh-HK" altLang="en-US"/>
        </a:p>
      </dgm:t>
    </dgm:pt>
    <dgm:pt modelId="{7B3F8DCC-A267-43C5-BEC4-F53726FF0285}" type="pres">
      <dgm:prSet presAssocID="{803EC4A7-6079-4CE0-926B-5765CE2B495A}" presName="parentText" presStyleLbl="node1" presStyleIdx="2" presStyleCnt="4" custScaleX="81908">
        <dgm:presLayoutVars>
          <dgm:chMax val="1"/>
          <dgm:bulletEnabled val="1"/>
        </dgm:presLayoutVars>
      </dgm:prSet>
      <dgm:spPr/>
      <dgm:t>
        <a:bodyPr/>
        <a:lstStyle/>
        <a:p>
          <a:endParaRPr lang="zh-TW" altLang="en-US"/>
        </a:p>
      </dgm:t>
    </dgm:pt>
    <dgm:pt modelId="{E42FF252-D2A9-4E35-8561-4069AE6DB593}" type="pres">
      <dgm:prSet presAssocID="{803EC4A7-6079-4CE0-926B-5765CE2B495A}" presName="descendantText" presStyleLbl="alignAccFollowNode1" presStyleIdx="2" presStyleCnt="4" custScaleX="107411">
        <dgm:presLayoutVars>
          <dgm:bulletEnabled val="1"/>
        </dgm:presLayoutVars>
      </dgm:prSet>
      <dgm:spPr/>
      <dgm:t>
        <a:bodyPr/>
        <a:lstStyle/>
        <a:p>
          <a:endParaRPr lang="zh-TW" altLang="en-US"/>
        </a:p>
      </dgm:t>
    </dgm:pt>
    <dgm:pt modelId="{78896B86-5999-4BCF-AF1C-64C0EB02C0CC}" type="pres">
      <dgm:prSet presAssocID="{82D08BE2-71F6-4FDD-8313-4FF76532CD0D}" presName="sp" presStyleCnt="0"/>
      <dgm:spPr/>
      <dgm:t>
        <a:bodyPr/>
        <a:lstStyle/>
        <a:p>
          <a:endParaRPr lang="zh-HK" altLang="en-US"/>
        </a:p>
      </dgm:t>
    </dgm:pt>
    <dgm:pt modelId="{47237124-19B7-47F7-9EA0-764A37314D05}" type="pres">
      <dgm:prSet presAssocID="{0B2FC4EA-7AE4-48DD-BB30-442A69A07159}" presName="linNode" presStyleCnt="0"/>
      <dgm:spPr/>
      <dgm:t>
        <a:bodyPr/>
        <a:lstStyle/>
        <a:p>
          <a:endParaRPr lang="zh-HK" altLang="en-US"/>
        </a:p>
      </dgm:t>
    </dgm:pt>
    <dgm:pt modelId="{9750FA89-09F6-4FBF-8315-1F4DBE7E8A52}" type="pres">
      <dgm:prSet presAssocID="{0B2FC4EA-7AE4-48DD-BB30-442A69A07159}" presName="parentText" presStyleLbl="node1" presStyleIdx="3" presStyleCnt="4" custScaleX="81908" custScaleY="119968">
        <dgm:presLayoutVars>
          <dgm:chMax val="1"/>
          <dgm:bulletEnabled val="1"/>
        </dgm:presLayoutVars>
      </dgm:prSet>
      <dgm:spPr/>
      <dgm:t>
        <a:bodyPr/>
        <a:lstStyle/>
        <a:p>
          <a:endParaRPr lang="zh-TW" altLang="en-US"/>
        </a:p>
      </dgm:t>
    </dgm:pt>
    <dgm:pt modelId="{A2B835B7-3FB4-44B7-B188-DCD0550CAB71}" type="pres">
      <dgm:prSet presAssocID="{0B2FC4EA-7AE4-48DD-BB30-442A69A07159}" presName="descendantText" presStyleLbl="alignAccFollowNode1" presStyleIdx="3" presStyleCnt="4" custScaleX="107411" custScaleY="141884">
        <dgm:presLayoutVars>
          <dgm:bulletEnabled val="1"/>
        </dgm:presLayoutVars>
      </dgm:prSet>
      <dgm:spPr/>
      <dgm:t>
        <a:bodyPr/>
        <a:lstStyle/>
        <a:p>
          <a:endParaRPr lang="zh-TW" altLang="en-US"/>
        </a:p>
      </dgm:t>
    </dgm:pt>
  </dgm:ptLst>
  <dgm:cxnLst>
    <dgm:cxn modelId="{21D2CF61-C29C-42B1-99B0-4AC07DD5A367}" type="presOf" srcId="{2FB2FFA8-E41E-4524-88C0-9E6C7B87318E}" destId="{A2B835B7-3FB4-44B7-B188-DCD0550CAB71}" srcOrd="0" destOrd="0" presId="urn:microsoft.com/office/officeart/2005/8/layout/vList5"/>
    <dgm:cxn modelId="{846AD8CE-4FFB-41D4-A8BB-FD4FC6DE9C67}" type="presOf" srcId="{604CF48B-244C-4BD9-82A5-9114FA98EE2C}" destId="{273EF849-6EB4-451E-BF92-8F1EC208E856}" srcOrd="0" destOrd="0" presId="urn:microsoft.com/office/officeart/2005/8/layout/vList5"/>
    <dgm:cxn modelId="{BEC9E6E9-4977-412D-91DB-B956F035344E}" srcId="{B4DB7910-523D-4B66-9133-25EB27E347FF}" destId="{9C033E8A-D753-4402-B0A9-67889B998B04}" srcOrd="1" destOrd="0" parTransId="{28EFB02F-E87D-473F-9427-79A84EB81432}" sibTransId="{47B94620-9CB0-4381-AD28-9A2D483D063C}"/>
    <dgm:cxn modelId="{6B609F13-93C4-4571-89EC-1E43B969494B}" srcId="{803EC4A7-6079-4CE0-926B-5765CE2B495A}" destId="{017F84AA-74E3-4F5B-82A8-CF46D2894002}" srcOrd="1" destOrd="0" parTransId="{8F9B99C1-CDB7-433F-AC94-BB6F305578E8}" sibTransId="{C864F4E0-52D1-4881-81DC-108AD317916E}"/>
    <dgm:cxn modelId="{FC9133FC-EDBC-4F53-9878-6FB6962DFB2D}" srcId="{D7AC0D1F-B30A-4768-B6C2-7F199E115BCC}" destId="{803EC4A7-6079-4CE0-926B-5765CE2B495A}" srcOrd="2" destOrd="0" parTransId="{91F666A8-31FC-4F6C-9528-59D571C522BB}" sibTransId="{82D08BE2-71F6-4FDD-8313-4FF76532CD0D}"/>
    <dgm:cxn modelId="{D3C379D0-6667-44AD-89A9-4811F58F512A}" srcId="{7A2732D0-5666-47F8-A7CF-6BEB1D3E9F6D}" destId="{F653FEC4-5F94-4813-A77E-D3A69D000A21}" srcOrd="1" destOrd="0" parTransId="{6EED2FD3-8DF0-4B71-84FB-074033D07992}" sibTransId="{5CFFC1A3-ED24-4AC9-AD1B-C905039DFF38}"/>
    <dgm:cxn modelId="{CE5C7997-2011-4820-995B-E5433E7F4E84}" srcId="{D7AC0D1F-B30A-4768-B6C2-7F199E115BCC}" destId="{0B2FC4EA-7AE4-48DD-BB30-442A69A07159}" srcOrd="3" destOrd="0" parTransId="{897C4482-F6AA-4A9A-BCF0-9B7E9FF7E990}" sibTransId="{37D35F08-3B57-4955-BF5C-236B49ED2152}"/>
    <dgm:cxn modelId="{DD0CD456-FCD5-4040-A1DC-43E353CD355B}" type="presOf" srcId="{9C033E8A-D753-4402-B0A9-67889B998B04}" destId="{E87D211D-94F3-4F4B-9FF5-C24891C05BAF}" srcOrd="0" destOrd="1" presId="urn:microsoft.com/office/officeart/2005/8/layout/vList5"/>
    <dgm:cxn modelId="{4D68271C-0FD8-42AE-BBA5-1312FBD84B64}" srcId="{0B2FC4EA-7AE4-48DD-BB30-442A69A07159}" destId="{2FB2FFA8-E41E-4524-88C0-9E6C7B87318E}" srcOrd="0" destOrd="0" parTransId="{D522D907-7EB7-4653-81BD-77F77D6E7A67}" sibTransId="{C4D32445-27E2-4137-845E-A7AF8669CE10}"/>
    <dgm:cxn modelId="{CD1D551B-1C50-4143-8D3C-249E347ABFE1}" type="presOf" srcId="{A5A2D302-1436-4F59-8663-75498D8059EB}" destId="{E42FF252-D2A9-4E35-8561-4069AE6DB593}" srcOrd="0" destOrd="0" presId="urn:microsoft.com/office/officeart/2005/8/layout/vList5"/>
    <dgm:cxn modelId="{801F3298-4127-4702-9C2B-AEFBD24E06BD}" srcId="{D7AC0D1F-B30A-4768-B6C2-7F199E115BCC}" destId="{7A2732D0-5666-47F8-A7CF-6BEB1D3E9F6D}" srcOrd="0" destOrd="0" parTransId="{E3AB7319-FDED-4590-8657-C4164C1964C7}" sibTransId="{C44FD74B-4053-44EF-B45D-5359BCEB4ADC}"/>
    <dgm:cxn modelId="{4A98E9CC-BD0A-4AE8-9B39-4A6263D14054}" srcId="{7A2732D0-5666-47F8-A7CF-6BEB1D3E9F6D}" destId="{604CF48B-244C-4BD9-82A5-9114FA98EE2C}" srcOrd="0" destOrd="0" parTransId="{5797C8AA-12DD-49A3-B7AB-EABAB16D93DB}" sibTransId="{E6A247BC-2466-44B8-A7FA-008A26E38A45}"/>
    <dgm:cxn modelId="{AE11C207-C11D-4548-B78D-98FDB6F065F0}" srcId="{D7AC0D1F-B30A-4768-B6C2-7F199E115BCC}" destId="{B4DB7910-523D-4B66-9133-25EB27E347FF}" srcOrd="1" destOrd="0" parTransId="{A34A2A5F-CFD6-4A1C-98E0-AD765FFA9BFF}" sibTransId="{87854F67-A4C3-46F6-8DD6-D3304540512F}"/>
    <dgm:cxn modelId="{02AC5C2B-859F-410A-9D65-C9D41D5423B5}" type="presOf" srcId="{D7AC0D1F-B30A-4768-B6C2-7F199E115BCC}" destId="{B3842715-70D5-4922-845B-ABC85BA12B86}" srcOrd="0" destOrd="0" presId="urn:microsoft.com/office/officeart/2005/8/layout/vList5"/>
    <dgm:cxn modelId="{0D9EBCFB-221C-4BDA-9C40-F0377473CF38}" type="presOf" srcId="{7A2732D0-5666-47F8-A7CF-6BEB1D3E9F6D}" destId="{F12E4AF1-95F8-4A9F-A4B1-CEA5D2564095}" srcOrd="0" destOrd="0" presId="urn:microsoft.com/office/officeart/2005/8/layout/vList5"/>
    <dgm:cxn modelId="{4789B3E0-EB81-445C-90D6-ED305528B524}" type="presOf" srcId="{D194C9CC-962C-405E-9272-D01FD0121E88}" destId="{E87D211D-94F3-4F4B-9FF5-C24891C05BAF}" srcOrd="0" destOrd="0" presId="urn:microsoft.com/office/officeart/2005/8/layout/vList5"/>
    <dgm:cxn modelId="{E46E640C-1CCB-427C-8AFC-40DE927D28B2}" type="presOf" srcId="{B4DB7910-523D-4B66-9133-25EB27E347FF}" destId="{8F84E15E-E4F9-483E-B153-9BDC63F47E31}" srcOrd="0" destOrd="0" presId="urn:microsoft.com/office/officeart/2005/8/layout/vList5"/>
    <dgm:cxn modelId="{FEAECCAF-0B8F-4860-B08C-D798D30BD8DE}" srcId="{0B2FC4EA-7AE4-48DD-BB30-442A69A07159}" destId="{1D029F67-2294-4B37-AE44-7983A4CCAA1D}" srcOrd="1" destOrd="0" parTransId="{72786A6A-F011-451A-B70B-2A89DBB7550C}" sibTransId="{4CF91478-5876-44A6-A6E3-BB24650A4B50}"/>
    <dgm:cxn modelId="{7206C7E9-DCBF-4838-8406-1B721AF781D8}" type="presOf" srcId="{803EC4A7-6079-4CE0-926B-5765CE2B495A}" destId="{7B3F8DCC-A267-43C5-BEC4-F53726FF0285}" srcOrd="0" destOrd="0" presId="urn:microsoft.com/office/officeart/2005/8/layout/vList5"/>
    <dgm:cxn modelId="{7E0432A8-9362-4437-83BB-738C78200326}" type="presOf" srcId="{1D029F67-2294-4B37-AE44-7983A4CCAA1D}" destId="{A2B835B7-3FB4-44B7-B188-DCD0550CAB71}" srcOrd="0" destOrd="1" presId="urn:microsoft.com/office/officeart/2005/8/layout/vList5"/>
    <dgm:cxn modelId="{7284BE91-4487-4B49-96FA-F871ECBBDF89}" type="presOf" srcId="{F653FEC4-5F94-4813-A77E-D3A69D000A21}" destId="{273EF849-6EB4-451E-BF92-8F1EC208E856}" srcOrd="0" destOrd="1" presId="urn:microsoft.com/office/officeart/2005/8/layout/vList5"/>
    <dgm:cxn modelId="{4AD0F00A-150B-4E3D-8AD3-EE28FB76F427}" type="presOf" srcId="{017F84AA-74E3-4F5B-82A8-CF46D2894002}" destId="{E42FF252-D2A9-4E35-8561-4069AE6DB593}" srcOrd="0" destOrd="1" presId="urn:microsoft.com/office/officeart/2005/8/layout/vList5"/>
    <dgm:cxn modelId="{AE264A7F-54EE-4EA4-AE83-5D8AAD78E530}" srcId="{B4DB7910-523D-4B66-9133-25EB27E347FF}" destId="{D194C9CC-962C-405E-9272-D01FD0121E88}" srcOrd="0" destOrd="0" parTransId="{549F9AA6-291E-474D-8794-648584450B65}" sibTransId="{45936FFF-07DA-4988-8D07-E6786820152A}"/>
    <dgm:cxn modelId="{3D8D5E65-4E59-49A7-9CE1-C8F54474DA2F}" srcId="{803EC4A7-6079-4CE0-926B-5765CE2B495A}" destId="{A5A2D302-1436-4F59-8663-75498D8059EB}" srcOrd="0" destOrd="0" parTransId="{EB04DF6B-6220-49B2-AE6B-ED21343F7CB4}" sibTransId="{E8F231A9-CD08-432D-9959-95D121B167A5}"/>
    <dgm:cxn modelId="{72D79503-13DD-4702-AF84-D56A526F7A45}" type="presOf" srcId="{0B2FC4EA-7AE4-48DD-BB30-442A69A07159}" destId="{9750FA89-09F6-4FBF-8315-1F4DBE7E8A52}" srcOrd="0" destOrd="0" presId="urn:microsoft.com/office/officeart/2005/8/layout/vList5"/>
    <dgm:cxn modelId="{56ABBC8D-9951-4432-BDFB-56E1163741E5}" type="presParOf" srcId="{B3842715-70D5-4922-845B-ABC85BA12B86}" destId="{243D8438-7D32-4EE1-B662-5C72B58300F6}" srcOrd="0" destOrd="0" presId="urn:microsoft.com/office/officeart/2005/8/layout/vList5"/>
    <dgm:cxn modelId="{EB555F89-7D85-4BF5-88A0-9770BEAEE077}" type="presParOf" srcId="{243D8438-7D32-4EE1-B662-5C72B58300F6}" destId="{F12E4AF1-95F8-4A9F-A4B1-CEA5D2564095}" srcOrd="0" destOrd="0" presId="urn:microsoft.com/office/officeart/2005/8/layout/vList5"/>
    <dgm:cxn modelId="{A59DEAA9-8BA3-4E38-BA69-E0F878B3548B}" type="presParOf" srcId="{243D8438-7D32-4EE1-B662-5C72B58300F6}" destId="{273EF849-6EB4-451E-BF92-8F1EC208E856}" srcOrd="1" destOrd="0" presId="urn:microsoft.com/office/officeart/2005/8/layout/vList5"/>
    <dgm:cxn modelId="{8D4715C6-4D8D-44D1-ADBC-0C15D4E550DC}" type="presParOf" srcId="{B3842715-70D5-4922-845B-ABC85BA12B86}" destId="{D6DFC39B-2F6E-49B4-94AD-111E53009DD3}" srcOrd="1" destOrd="0" presId="urn:microsoft.com/office/officeart/2005/8/layout/vList5"/>
    <dgm:cxn modelId="{12E01EB3-2F8C-427A-8AA4-CFAC8B07B653}" type="presParOf" srcId="{B3842715-70D5-4922-845B-ABC85BA12B86}" destId="{F07C128F-E2DD-47DE-AFF1-F296B5112AB8}" srcOrd="2" destOrd="0" presId="urn:microsoft.com/office/officeart/2005/8/layout/vList5"/>
    <dgm:cxn modelId="{40544745-1073-403A-A1E3-0294029FC7D4}" type="presParOf" srcId="{F07C128F-E2DD-47DE-AFF1-F296B5112AB8}" destId="{8F84E15E-E4F9-483E-B153-9BDC63F47E31}" srcOrd="0" destOrd="0" presId="urn:microsoft.com/office/officeart/2005/8/layout/vList5"/>
    <dgm:cxn modelId="{450FDA5B-526D-4449-91DE-63658645F9AF}" type="presParOf" srcId="{F07C128F-E2DD-47DE-AFF1-F296B5112AB8}" destId="{E87D211D-94F3-4F4B-9FF5-C24891C05BAF}" srcOrd="1" destOrd="0" presId="urn:microsoft.com/office/officeart/2005/8/layout/vList5"/>
    <dgm:cxn modelId="{C372479C-EAF8-4708-B8EB-155232D4A2B3}" type="presParOf" srcId="{B3842715-70D5-4922-845B-ABC85BA12B86}" destId="{DCD8F5BD-B597-4163-ACE7-5B77A9C991B7}" srcOrd="3" destOrd="0" presId="urn:microsoft.com/office/officeart/2005/8/layout/vList5"/>
    <dgm:cxn modelId="{9A43D2EF-F57E-4CBB-8B0A-9ECC6065946E}" type="presParOf" srcId="{B3842715-70D5-4922-845B-ABC85BA12B86}" destId="{1FA024D9-4C97-4541-8C80-8085636DCF86}" srcOrd="4" destOrd="0" presId="urn:microsoft.com/office/officeart/2005/8/layout/vList5"/>
    <dgm:cxn modelId="{28AE4627-A39C-482B-9976-78DEACCEE2D9}" type="presParOf" srcId="{1FA024D9-4C97-4541-8C80-8085636DCF86}" destId="{7B3F8DCC-A267-43C5-BEC4-F53726FF0285}" srcOrd="0" destOrd="0" presId="urn:microsoft.com/office/officeart/2005/8/layout/vList5"/>
    <dgm:cxn modelId="{56E2BF08-A808-4714-A465-63B8016E67F3}" type="presParOf" srcId="{1FA024D9-4C97-4541-8C80-8085636DCF86}" destId="{E42FF252-D2A9-4E35-8561-4069AE6DB593}" srcOrd="1" destOrd="0" presId="urn:microsoft.com/office/officeart/2005/8/layout/vList5"/>
    <dgm:cxn modelId="{52C81C1B-A6E2-48A9-8A45-0FCD7C8B1CC7}" type="presParOf" srcId="{B3842715-70D5-4922-845B-ABC85BA12B86}" destId="{78896B86-5999-4BCF-AF1C-64C0EB02C0CC}" srcOrd="5" destOrd="0" presId="urn:microsoft.com/office/officeart/2005/8/layout/vList5"/>
    <dgm:cxn modelId="{246797F3-9D87-464D-A7E6-CBA5D4BEFD53}" type="presParOf" srcId="{B3842715-70D5-4922-845B-ABC85BA12B86}" destId="{47237124-19B7-47F7-9EA0-764A37314D05}" srcOrd="6" destOrd="0" presId="urn:microsoft.com/office/officeart/2005/8/layout/vList5"/>
    <dgm:cxn modelId="{A03EDDF8-916D-4F56-AF83-D2F00DB5B0B9}" type="presParOf" srcId="{47237124-19B7-47F7-9EA0-764A37314D05}" destId="{9750FA89-09F6-4FBF-8315-1F4DBE7E8A52}" srcOrd="0" destOrd="0" presId="urn:microsoft.com/office/officeart/2005/8/layout/vList5"/>
    <dgm:cxn modelId="{8BF1EADD-B340-4C07-A851-969CABD5526A}" type="presParOf" srcId="{47237124-19B7-47F7-9EA0-764A37314D05}" destId="{A2B835B7-3FB4-44B7-B188-DCD0550CAB7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AC0D1F-B30A-4768-B6C2-7F199E115BCC}"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zh-TW" altLang="en-US"/>
        </a:p>
      </dgm:t>
    </dgm:pt>
    <dgm:pt modelId="{7A2732D0-5666-47F8-A7CF-6BEB1D3E9F6D}">
      <dgm:prSet phldrT="[文字]" custT="1"/>
      <dgm:spPr/>
      <dgm:t>
        <a:bodyPr/>
        <a:lstStyle/>
        <a:p>
          <a:pPr marL="57150" indent="0"/>
          <a:r>
            <a:rPr lang="zh-TW" altLang="en-US" sz="16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6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362</a:t>
          </a:r>
          <a:r>
            <a:rPr lang="zh-TW" altLang="en-US" sz="16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6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(Cap.362)</a:t>
          </a:r>
        </a:p>
        <a:p>
          <a:pPr marL="57150" indent="0"/>
          <a:r>
            <a:rPr lang="en-US" altLang="zh-TW" sz="16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r>
            <a:rPr lang="zh-TW" altLang="zh-TW" sz="16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商品說明條例</a:t>
          </a:r>
          <a:r>
            <a:rPr lang="en-US" altLang="zh-TW" sz="16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p>
        <a:p>
          <a:pPr marL="57150" indent="0"/>
          <a:r>
            <a:rPr lang="en-US" altLang="en-US" sz="16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Trade Descriptions Ordinance</a:t>
          </a:r>
          <a:endParaRPr lang="zh-TW" altLang="en-US" sz="1600" b="1" dirty="0">
            <a:solidFill>
              <a:schemeClr val="tx1"/>
            </a:solidFill>
            <a:effectLst/>
            <a:latin typeface="Calibri" panose="020F0502020204030204" pitchFamily="34" charset="0"/>
            <a:ea typeface="微軟正黑體" panose="020B0604030504040204" pitchFamily="34" charset="-120"/>
            <a:cs typeface="Calibri" panose="020F0502020204030204" pitchFamily="34" charset="0"/>
          </a:endParaRPr>
        </a:p>
      </dgm:t>
    </dgm:pt>
    <dgm:pt modelId="{C44FD74B-4053-44EF-B45D-5359BCEB4ADC}" type="sibTrans" cxnId="{801F3298-4127-4702-9C2B-AEFBD24E06BD}">
      <dgm:prSet/>
      <dgm:spPr/>
      <dgm:t>
        <a:bodyPr/>
        <a:lstStyle/>
        <a:p>
          <a:endParaRPr lang="zh-TW" altLang="en-US"/>
        </a:p>
      </dgm:t>
    </dgm:pt>
    <dgm:pt modelId="{E3AB7319-FDED-4590-8657-C4164C1964C7}" type="parTrans" cxnId="{801F3298-4127-4702-9C2B-AEFBD24E06BD}">
      <dgm:prSet/>
      <dgm:spPr/>
      <dgm:t>
        <a:bodyPr/>
        <a:lstStyle/>
        <a:p>
          <a:endParaRPr lang="zh-TW" altLang="en-US"/>
        </a:p>
      </dgm:t>
    </dgm:pt>
    <dgm:pt modelId="{E911106A-862F-4901-9514-9193739B281C}">
      <dgm:prSet phldrT="[文字]" custT="1"/>
      <dgm:spPr/>
      <dgm:t>
        <a:bodyPr/>
        <a:lstStyle/>
        <a:p>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為禁止在營商過程中就有關商品作出虛假說明、虛假標記和錯誤陳述而訂定的條文</a:t>
          </a:r>
          <a:endParaRPr lang="zh-TW" altLang="en-US" sz="1400" dirty="0">
            <a:latin typeface="Calibri" panose="020F0502020204030204" pitchFamily="34" charset="0"/>
            <a:ea typeface="微軟正黑體" panose="020B0604030504040204" pitchFamily="34" charset="-120"/>
            <a:cs typeface="Calibri" panose="020F0502020204030204" pitchFamily="34" charset="0"/>
          </a:endParaRPr>
        </a:p>
      </dgm:t>
    </dgm:pt>
    <dgm:pt modelId="{2F2F9F5C-1E22-4F11-9103-FFBB2E89D203}" type="parTrans" cxnId="{D8DF3B90-FE80-4EC1-982A-2284E2F5EAF1}">
      <dgm:prSet/>
      <dgm:spPr/>
      <dgm:t>
        <a:bodyPr/>
        <a:lstStyle/>
        <a:p>
          <a:endParaRPr lang="zh-TW" altLang="en-US"/>
        </a:p>
      </dgm:t>
    </dgm:pt>
    <dgm:pt modelId="{CEF51EA5-2037-4733-AF8B-0DD5CC74A3C1}" type="sibTrans" cxnId="{D8DF3B90-FE80-4EC1-982A-2284E2F5EAF1}">
      <dgm:prSet/>
      <dgm:spPr/>
      <dgm:t>
        <a:bodyPr/>
        <a:lstStyle/>
        <a:p>
          <a:endParaRPr lang="zh-TW" altLang="en-US"/>
        </a:p>
      </dgm:t>
    </dgm:pt>
    <dgm:pt modelId="{177D0A72-1030-4F52-9DE2-1A871BDAAF4D}">
      <dgm:prSet phldrT="[文字]" custT="1"/>
      <dgm:spPr/>
      <dgm:t>
        <a:bodyPr/>
        <a:lstStyle/>
        <a:p>
          <a:pPr marL="57150" indent="0"/>
          <a:r>
            <a:rPr lang="zh-TW" altLang="en-US" sz="16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6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559</a:t>
          </a:r>
          <a:r>
            <a:rPr lang="zh-TW" altLang="en-US" sz="16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6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(Cap.559)</a:t>
          </a:r>
        </a:p>
        <a:p>
          <a:pPr marL="57150" indent="0"/>
          <a:r>
            <a:rPr lang="en-US" altLang="zh-TW" sz="16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r>
            <a:rPr lang="zh-TW" altLang="zh-TW" sz="16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商標條例</a:t>
          </a:r>
          <a:r>
            <a:rPr lang="en-US" altLang="zh-TW" sz="16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p>
        <a:p>
          <a:pPr marL="57150" indent="0"/>
          <a:r>
            <a:rPr lang="en-US" altLang="en-US" sz="16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Trade Marks Ordinance</a:t>
          </a:r>
          <a:endParaRPr lang="en-US" altLang="zh-TW" sz="16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endParaRPr>
        </a:p>
      </dgm:t>
    </dgm:pt>
    <dgm:pt modelId="{22C49B0A-6F01-4490-9CE5-281F6BCC7050}" type="parTrans" cxnId="{1ADDDB6F-6FF2-46AD-B437-8CF15F938995}">
      <dgm:prSet/>
      <dgm:spPr/>
      <dgm:t>
        <a:bodyPr/>
        <a:lstStyle/>
        <a:p>
          <a:endParaRPr lang="zh-TW" altLang="en-US"/>
        </a:p>
      </dgm:t>
    </dgm:pt>
    <dgm:pt modelId="{540F9906-6E73-44AC-963E-1225E1C0B6BB}" type="sibTrans" cxnId="{1ADDDB6F-6FF2-46AD-B437-8CF15F938995}">
      <dgm:prSet/>
      <dgm:spPr/>
      <dgm:t>
        <a:bodyPr/>
        <a:lstStyle/>
        <a:p>
          <a:endParaRPr lang="zh-TW" altLang="en-US"/>
        </a:p>
      </dgm:t>
    </dgm:pt>
    <dgm:pt modelId="{4DA0D5DB-C14B-4F7B-8F1C-1FCD00C84835}">
      <dgm:prSet phldrT="[文字]" custT="1"/>
      <dgm:spPr/>
      <dgm:t>
        <a:bodyPr/>
        <a:lstStyle/>
        <a:p>
          <a:pPr>
            <a:tabLst/>
          </a:pP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就規範註冊商標的使用而訂定的條文</a:t>
          </a:r>
          <a:endParaRPr lang="zh-TW" altLang="en-US" sz="1400" dirty="0">
            <a:latin typeface="Calibri" panose="020F0502020204030204" pitchFamily="34" charset="0"/>
            <a:ea typeface="微軟正黑體" panose="020B0604030504040204" pitchFamily="34" charset="-120"/>
            <a:cs typeface="Calibri" panose="020F0502020204030204" pitchFamily="34" charset="0"/>
          </a:endParaRPr>
        </a:p>
      </dgm:t>
    </dgm:pt>
    <dgm:pt modelId="{945C23C6-2813-4CE8-B3ED-6C029BFBD9B0}" type="parTrans" cxnId="{22EBE26F-5EC3-4EAE-B7D7-53D8CED2A93C}">
      <dgm:prSet/>
      <dgm:spPr/>
      <dgm:t>
        <a:bodyPr/>
        <a:lstStyle/>
        <a:p>
          <a:endParaRPr lang="zh-TW" altLang="en-US"/>
        </a:p>
      </dgm:t>
    </dgm:pt>
    <dgm:pt modelId="{B68745F3-CD36-4CF0-BE21-BE6FDE7AA7AC}" type="sibTrans" cxnId="{22EBE26F-5EC3-4EAE-B7D7-53D8CED2A93C}">
      <dgm:prSet/>
      <dgm:spPr/>
      <dgm:t>
        <a:bodyPr/>
        <a:lstStyle/>
        <a:p>
          <a:endParaRPr lang="zh-TW" altLang="en-US"/>
        </a:p>
      </dgm:t>
    </dgm:pt>
    <dgm:pt modelId="{14646BC9-5486-49FA-B7F4-4404BD0D5FA9}">
      <dgm:prSet phldrT="[文字]" custT="1"/>
      <dgm:spPr/>
      <dgm:t>
        <a:bodyPr/>
        <a:lstStyle/>
        <a:p>
          <a:pPr>
            <a:tabLst/>
          </a:pPr>
          <a:r>
            <a:rPr lang="en-US" sz="1400" dirty="0" smtClean="0">
              <a:latin typeface="Calibri" panose="020F0502020204030204" pitchFamily="34" charset="0"/>
              <a:ea typeface="微軟正黑體" panose="020B0604030504040204" pitchFamily="34" charset="-120"/>
              <a:cs typeface="Calibri" panose="020F0502020204030204" pitchFamily="34" charset="0"/>
            </a:rPr>
            <a:t>relevant sections on regulating the use of registered trade marks</a:t>
          </a:r>
          <a:endParaRPr lang="zh-TW" altLang="en-US" sz="1400" dirty="0">
            <a:latin typeface="Calibri" panose="020F0502020204030204" pitchFamily="34" charset="0"/>
            <a:ea typeface="微軟正黑體" panose="020B0604030504040204" pitchFamily="34" charset="-120"/>
            <a:cs typeface="Calibri" panose="020F0502020204030204" pitchFamily="34" charset="0"/>
          </a:endParaRPr>
        </a:p>
      </dgm:t>
    </dgm:pt>
    <dgm:pt modelId="{1D13860F-A7D9-47F0-A481-BB515FB723C9}" type="parTrans" cxnId="{66759323-E033-496C-9FA3-2074A4A2C6BA}">
      <dgm:prSet/>
      <dgm:spPr/>
      <dgm:t>
        <a:bodyPr/>
        <a:lstStyle/>
        <a:p>
          <a:endParaRPr lang="zh-TW" altLang="en-US"/>
        </a:p>
      </dgm:t>
    </dgm:pt>
    <dgm:pt modelId="{1D82ECF7-0D51-4EF3-B322-72D0823B7A11}" type="sibTrans" cxnId="{66759323-E033-496C-9FA3-2074A4A2C6BA}">
      <dgm:prSet/>
      <dgm:spPr/>
      <dgm:t>
        <a:bodyPr/>
        <a:lstStyle/>
        <a:p>
          <a:endParaRPr lang="zh-TW" altLang="en-US"/>
        </a:p>
      </dgm:t>
    </dgm:pt>
    <dgm:pt modelId="{6633A6E3-85D1-4A26-B485-BAB8CB3D528A}">
      <dgm:prSet phldrT="[文字]" custT="1"/>
      <dgm:spPr/>
      <dgm:t>
        <a:bodyPr/>
        <a:lstStyle/>
        <a:p>
          <a:r>
            <a:rPr lang="en-US" sz="1400" dirty="0" smtClean="0">
              <a:latin typeface="Calibri" panose="020F0502020204030204" pitchFamily="34" charset="0"/>
              <a:ea typeface="微軟正黑體" panose="020B0604030504040204" pitchFamily="34" charset="-120"/>
              <a:cs typeface="Calibri" panose="020F0502020204030204" pitchFamily="34" charset="0"/>
            </a:rPr>
            <a:t>relevant sections on prohibition of false description, false signs and/or fraudulent statements of products</a:t>
          </a:r>
          <a:endParaRPr lang="zh-TW" altLang="en-US" sz="1400" dirty="0">
            <a:latin typeface="Calibri" panose="020F0502020204030204" pitchFamily="34" charset="0"/>
            <a:ea typeface="微軟正黑體" panose="020B0604030504040204" pitchFamily="34" charset="-120"/>
            <a:cs typeface="Calibri" panose="020F0502020204030204" pitchFamily="34" charset="0"/>
          </a:endParaRPr>
        </a:p>
      </dgm:t>
    </dgm:pt>
    <dgm:pt modelId="{3AFAE555-02C6-4CD9-9D97-21F72E3728A6}" type="parTrans" cxnId="{4CE02BA5-B80B-4D67-AC67-7BFE6ABE4C24}">
      <dgm:prSet/>
      <dgm:spPr/>
      <dgm:t>
        <a:bodyPr/>
        <a:lstStyle/>
        <a:p>
          <a:endParaRPr lang="zh-TW" altLang="en-US"/>
        </a:p>
      </dgm:t>
    </dgm:pt>
    <dgm:pt modelId="{6104C2E1-046E-4FA3-9EB8-13A400D9394B}" type="sibTrans" cxnId="{4CE02BA5-B80B-4D67-AC67-7BFE6ABE4C24}">
      <dgm:prSet/>
      <dgm:spPr/>
      <dgm:t>
        <a:bodyPr/>
        <a:lstStyle/>
        <a:p>
          <a:endParaRPr lang="zh-TW" altLang="en-US"/>
        </a:p>
      </dgm:t>
    </dgm:pt>
    <dgm:pt modelId="{B3842715-70D5-4922-845B-ABC85BA12B86}" type="pres">
      <dgm:prSet presAssocID="{D7AC0D1F-B30A-4768-B6C2-7F199E115BCC}" presName="Name0" presStyleCnt="0">
        <dgm:presLayoutVars>
          <dgm:dir/>
          <dgm:animLvl val="lvl"/>
          <dgm:resizeHandles val="exact"/>
        </dgm:presLayoutVars>
      </dgm:prSet>
      <dgm:spPr/>
      <dgm:t>
        <a:bodyPr/>
        <a:lstStyle/>
        <a:p>
          <a:endParaRPr lang="zh-TW" altLang="en-US"/>
        </a:p>
      </dgm:t>
    </dgm:pt>
    <dgm:pt modelId="{243D8438-7D32-4EE1-B662-5C72B58300F6}" type="pres">
      <dgm:prSet presAssocID="{7A2732D0-5666-47F8-A7CF-6BEB1D3E9F6D}" presName="linNode" presStyleCnt="0"/>
      <dgm:spPr/>
      <dgm:t>
        <a:bodyPr/>
        <a:lstStyle/>
        <a:p>
          <a:endParaRPr lang="zh-HK" altLang="en-US"/>
        </a:p>
      </dgm:t>
    </dgm:pt>
    <dgm:pt modelId="{F12E4AF1-95F8-4A9F-A4B1-CEA5D2564095}" type="pres">
      <dgm:prSet presAssocID="{7A2732D0-5666-47F8-A7CF-6BEB1D3E9F6D}" presName="parentText" presStyleLbl="node1" presStyleIdx="0" presStyleCnt="2" custScaleX="119427">
        <dgm:presLayoutVars>
          <dgm:chMax val="1"/>
          <dgm:bulletEnabled val="1"/>
        </dgm:presLayoutVars>
      </dgm:prSet>
      <dgm:spPr/>
      <dgm:t>
        <a:bodyPr/>
        <a:lstStyle/>
        <a:p>
          <a:endParaRPr lang="zh-TW" altLang="en-US"/>
        </a:p>
      </dgm:t>
    </dgm:pt>
    <dgm:pt modelId="{273EF849-6EB4-451E-BF92-8F1EC208E856}" type="pres">
      <dgm:prSet presAssocID="{7A2732D0-5666-47F8-A7CF-6BEB1D3E9F6D}" presName="descendantText" presStyleLbl="alignAccFollowNode1" presStyleIdx="0" presStyleCnt="2" custScaleY="100193">
        <dgm:presLayoutVars>
          <dgm:bulletEnabled val="1"/>
        </dgm:presLayoutVars>
      </dgm:prSet>
      <dgm:spPr/>
      <dgm:t>
        <a:bodyPr/>
        <a:lstStyle/>
        <a:p>
          <a:endParaRPr lang="zh-TW" altLang="en-US"/>
        </a:p>
      </dgm:t>
    </dgm:pt>
    <dgm:pt modelId="{D6DFC39B-2F6E-49B4-94AD-111E53009DD3}" type="pres">
      <dgm:prSet presAssocID="{C44FD74B-4053-44EF-B45D-5359BCEB4ADC}" presName="sp" presStyleCnt="0"/>
      <dgm:spPr/>
      <dgm:t>
        <a:bodyPr/>
        <a:lstStyle/>
        <a:p>
          <a:endParaRPr lang="zh-HK" altLang="en-US"/>
        </a:p>
      </dgm:t>
    </dgm:pt>
    <dgm:pt modelId="{00D1BB4E-010C-4A9C-96F3-892B93E3FA68}" type="pres">
      <dgm:prSet presAssocID="{177D0A72-1030-4F52-9DE2-1A871BDAAF4D}" presName="linNode" presStyleCnt="0"/>
      <dgm:spPr/>
      <dgm:t>
        <a:bodyPr/>
        <a:lstStyle/>
        <a:p>
          <a:endParaRPr lang="zh-HK" altLang="en-US"/>
        </a:p>
      </dgm:t>
    </dgm:pt>
    <dgm:pt modelId="{754309BA-B7FD-4531-A0F9-ED0FC0A0F5B9}" type="pres">
      <dgm:prSet presAssocID="{177D0A72-1030-4F52-9DE2-1A871BDAAF4D}" presName="parentText" presStyleLbl="node1" presStyleIdx="1" presStyleCnt="2" custScaleX="119427">
        <dgm:presLayoutVars>
          <dgm:chMax val="1"/>
          <dgm:bulletEnabled val="1"/>
        </dgm:presLayoutVars>
      </dgm:prSet>
      <dgm:spPr/>
      <dgm:t>
        <a:bodyPr/>
        <a:lstStyle/>
        <a:p>
          <a:endParaRPr lang="zh-TW" altLang="en-US"/>
        </a:p>
      </dgm:t>
    </dgm:pt>
    <dgm:pt modelId="{4D2A20D2-E7E4-4E43-9B72-FA75B3B24289}" type="pres">
      <dgm:prSet presAssocID="{177D0A72-1030-4F52-9DE2-1A871BDAAF4D}" presName="descendantText" presStyleLbl="alignAccFollowNode1" presStyleIdx="1" presStyleCnt="2">
        <dgm:presLayoutVars>
          <dgm:bulletEnabled val="1"/>
        </dgm:presLayoutVars>
      </dgm:prSet>
      <dgm:spPr/>
      <dgm:t>
        <a:bodyPr/>
        <a:lstStyle/>
        <a:p>
          <a:endParaRPr lang="zh-TW" altLang="en-US"/>
        </a:p>
      </dgm:t>
    </dgm:pt>
  </dgm:ptLst>
  <dgm:cxnLst>
    <dgm:cxn modelId="{1ADDDB6F-6FF2-46AD-B437-8CF15F938995}" srcId="{D7AC0D1F-B30A-4768-B6C2-7F199E115BCC}" destId="{177D0A72-1030-4F52-9DE2-1A871BDAAF4D}" srcOrd="1" destOrd="0" parTransId="{22C49B0A-6F01-4490-9CE5-281F6BCC7050}" sibTransId="{540F9906-6E73-44AC-963E-1225E1C0B6BB}"/>
    <dgm:cxn modelId="{D8DF3B90-FE80-4EC1-982A-2284E2F5EAF1}" srcId="{7A2732D0-5666-47F8-A7CF-6BEB1D3E9F6D}" destId="{E911106A-862F-4901-9514-9193739B281C}" srcOrd="0" destOrd="0" parTransId="{2F2F9F5C-1E22-4F11-9103-FFBB2E89D203}" sibTransId="{CEF51EA5-2037-4733-AF8B-0DD5CC74A3C1}"/>
    <dgm:cxn modelId="{DDD94ECF-2133-499C-A7AD-46886C315BFA}" type="presOf" srcId="{E911106A-862F-4901-9514-9193739B281C}" destId="{273EF849-6EB4-451E-BF92-8F1EC208E856}" srcOrd="0" destOrd="0" presId="urn:microsoft.com/office/officeart/2005/8/layout/vList5"/>
    <dgm:cxn modelId="{801F3298-4127-4702-9C2B-AEFBD24E06BD}" srcId="{D7AC0D1F-B30A-4768-B6C2-7F199E115BCC}" destId="{7A2732D0-5666-47F8-A7CF-6BEB1D3E9F6D}" srcOrd="0" destOrd="0" parTransId="{E3AB7319-FDED-4590-8657-C4164C1964C7}" sibTransId="{C44FD74B-4053-44EF-B45D-5359BCEB4ADC}"/>
    <dgm:cxn modelId="{83C323E2-46AA-4FD5-B449-BC82A1AAA545}" type="presOf" srcId="{4DA0D5DB-C14B-4F7B-8F1C-1FCD00C84835}" destId="{4D2A20D2-E7E4-4E43-9B72-FA75B3B24289}" srcOrd="0" destOrd="0" presId="urn:microsoft.com/office/officeart/2005/8/layout/vList5"/>
    <dgm:cxn modelId="{36885A2A-0BC3-4064-9F70-BB2ADB55000A}" type="presOf" srcId="{177D0A72-1030-4F52-9DE2-1A871BDAAF4D}" destId="{754309BA-B7FD-4531-A0F9-ED0FC0A0F5B9}" srcOrd="0" destOrd="0" presId="urn:microsoft.com/office/officeart/2005/8/layout/vList5"/>
    <dgm:cxn modelId="{ECFCF233-F3D5-48FF-B3FE-A480269834EB}" type="presOf" srcId="{14646BC9-5486-49FA-B7F4-4404BD0D5FA9}" destId="{4D2A20D2-E7E4-4E43-9B72-FA75B3B24289}" srcOrd="0" destOrd="1" presId="urn:microsoft.com/office/officeart/2005/8/layout/vList5"/>
    <dgm:cxn modelId="{4CE02BA5-B80B-4D67-AC67-7BFE6ABE4C24}" srcId="{7A2732D0-5666-47F8-A7CF-6BEB1D3E9F6D}" destId="{6633A6E3-85D1-4A26-B485-BAB8CB3D528A}" srcOrd="1" destOrd="0" parTransId="{3AFAE555-02C6-4CD9-9D97-21F72E3728A6}" sibTransId="{6104C2E1-046E-4FA3-9EB8-13A400D9394B}"/>
    <dgm:cxn modelId="{A9DA780D-B643-4456-BD28-F4B79975AF75}" type="presOf" srcId="{D7AC0D1F-B30A-4768-B6C2-7F199E115BCC}" destId="{B3842715-70D5-4922-845B-ABC85BA12B86}" srcOrd="0" destOrd="0" presId="urn:microsoft.com/office/officeart/2005/8/layout/vList5"/>
    <dgm:cxn modelId="{22EBE26F-5EC3-4EAE-B7D7-53D8CED2A93C}" srcId="{177D0A72-1030-4F52-9DE2-1A871BDAAF4D}" destId="{4DA0D5DB-C14B-4F7B-8F1C-1FCD00C84835}" srcOrd="0" destOrd="0" parTransId="{945C23C6-2813-4CE8-B3ED-6C029BFBD9B0}" sibTransId="{B68745F3-CD36-4CF0-BE21-BE6FDE7AA7AC}"/>
    <dgm:cxn modelId="{B4914EBE-17FE-474C-9396-D9348947B612}" type="presOf" srcId="{6633A6E3-85D1-4A26-B485-BAB8CB3D528A}" destId="{273EF849-6EB4-451E-BF92-8F1EC208E856}" srcOrd="0" destOrd="1" presId="urn:microsoft.com/office/officeart/2005/8/layout/vList5"/>
    <dgm:cxn modelId="{81F8485A-1D63-4EF7-8DFD-9988846C1E0D}" type="presOf" srcId="{7A2732D0-5666-47F8-A7CF-6BEB1D3E9F6D}" destId="{F12E4AF1-95F8-4A9F-A4B1-CEA5D2564095}" srcOrd="0" destOrd="0" presId="urn:microsoft.com/office/officeart/2005/8/layout/vList5"/>
    <dgm:cxn modelId="{66759323-E033-496C-9FA3-2074A4A2C6BA}" srcId="{177D0A72-1030-4F52-9DE2-1A871BDAAF4D}" destId="{14646BC9-5486-49FA-B7F4-4404BD0D5FA9}" srcOrd="1" destOrd="0" parTransId="{1D13860F-A7D9-47F0-A481-BB515FB723C9}" sibTransId="{1D82ECF7-0D51-4EF3-B322-72D0823B7A11}"/>
    <dgm:cxn modelId="{73A0779F-D836-4F5F-B070-BCF528334514}" type="presParOf" srcId="{B3842715-70D5-4922-845B-ABC85BA12B86}" destId="{243D8438-7D32-4EE1-B662-5C72B58300F6}" srcOrd="0" destOrd="0" presId="urn:microsoft.com/office/officeart/2005/8/layout/vList5"/>
    <dgm:cxn modelId="{7649C7F6-7E1E-48E7-A95F-FBBBCFE5A7C9}" type="presParOf" srcId="{243D8438-7D32-4EE1-B662-5C72B58300F6}" destId="{F12E4AF1-95F8-4A9F-A4B1-CEA5D2564095}" srcOrd="0" destOrd="0" presId="urn:microsoft.com/office/officeart/2005/8/layout/vList5"/>
    <dgm:cxn modelId="{0BC21EAE-B918-4612-94DB-73B80E07B364}" type="presParOf" srcId="{243D8438-7D32-4EE1-B662-5C72B58300F6}" destId="{273EF849-6EB4-451E-BF92-8F1EC208E856}" srcOrd="1" destOrd="0" presId="urn:microsoft.com/office/officeart/2005/8/layout/vList5"/>
    <dgm:cxn modelId="{58D0450F-BA33-435C-986C-8E44D7E3AB52}" type="presParOf" srcId="{B3842715-70D5-4922-845B-ABC85BA12B86}" destId="{D6DFC39B-2F6E-49B4-94AD-111E53009DD3}" srcOrd="1" destOrd="0" presId="urn:microsoft.com/office/officeart/2005/8/layout/vList5"/>
    <dgm:cxn modelId="{A0DEE787-0E95-45EC-BD0B-D8F95CAC8018}" type="presParOf" srcId="{B3842715-70D5-4922-845B-ABC85BA12B86}" destId="{00D1BB4E-010C-4A9C-96F3-892B93E3FA68}" srcOrd="2" destOrd="0" presId="urn:microsoft.com/office/officeart/2005/8/layout/vList5"/>
    <dgm:cxn modelId="{38661BC1-3FB1-4469-B42B-A975EEBF7959}" type="presParOf" srcId="{00D1BB4E-010C-4A9C-96F3-892B93E3FA68}" destId="{754309BA-B7FD-4531-A0F9-ED0FC0A0F5B9}" srcOrd="0" destOrd="0" presId="urn:microsoft.com/office/officeart/2005/8/layout/vList5"/>
    <dgm:cxn modelId="{0FD2DA63-90BD-49DA-85EF-08DA5EB0610B}" type="presParOf" srcId="{00D1BB4E-010C-4A9C-96F3-892B93E3FA68}" destId="{4D2A20D2-E7E4-4E43-9B72-FA75B3B2428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AC0D1F-B30A-4768-B6C2-7F199E115BCC}"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TW" altLang="en-US"/>
        </a:p>
      </dgm:t>
    </dgm:pt>
    <dgm:pt modelId="{49F8F531-9AF8-43AA-9D69-687F5F552ADE}">
      <dgm:prSet phldrT="[文字]" custT="1"/>
      <dgm:spPr/>
      <dgm:t>
        <a:bodyPr/>
        <a:lstStyle/>
        <a:p>
          <a:r>
            <a:rPr lang="zh-TW" altLang="en-US" sz="1200" dirty="0" smtClean="0">
              <a:latin typeface="Calibri" panose="020F0502020204030204" pitchFamily="34" charset="0"/>
              <a:ea typeface="微軟正黑體" panose="020B0604030504040204" pitchFamily="34" charset="-120"/>
              <a:cs typeface="Calibri" panose="020F0502020204030204" pitchFamily="34" charset="0"/>
            </a:rPr>
            <a:t>就規管藥物是否適宜供人使用及對藥物購買人的一般保障而訂定的條文</a:t>
          </a:r>
          <a:endParaRPr lang="zh-TW" altLang="en-US" sz="1200" dirty="0">
            <a:latin typeface="Calibri" panose="020F0502020204030204" pitchFamily="34" charset="0"/>
            <a:ea typeface="微軟正黑體" panose="020B0604030504040204" pitchFamily="34" charset="-120"/>
            <a:cs typeface="Calibri" panose="020F0502020204030204" pitchFamily="34" charset="0"/>
          </a:endParaRPr>
        </a:p>
      </dgm:t>
    </dgm:pt>
    <dgm:pt modelId="{3E454EF9-4B51-444F-B07D-822671101602}" type="parTrans" cxnId="{27D25BF1-525D-421B-8BE7-C31188C6CAF6}">
      <dgm:prSet/>
      <dgm:spPr/>
      <dgm:t>
        <a:bodyPr/>
        <a:lstStyle/>
        <a:p>
          <a:endParaRPr lang="zh-TW" altLang="en-US"/>
        </a:p>
      </dgm:t>
    </dgm:pt>
    <dgm:pt modelId="{9D7C1F78-7098-4AFB-9023-E249135F3B18}" type="sibTrans" cxnId="{27D25BF1-525D-421B-8BE7-C31188C6CAF6}">
      <dgm:prSet/>
      <dgm:spPr/>
      <dgm:t>
        <a:bodyPr/>
        <a:lstStyle/>
        <a:p>
          <a:endParaRPr lang="zh-TW" altLang="en-US"/>
        </a:p>
      </dgm:t>
    </dgm:pt>
    <dgm:pt modelId="{D8A07846-9F44-48E1-8D0C-A929E2BE7E4F}">
      <dgm:prSet phldrT="[文字]" custT="1"/>
      <dgm:spPr/>
      <dgm:t>
        <a:bodyPr/>
        <a:lstStyle/>
        <a:p>
          <a:r>
            <a:rPr lang="zh-TW" altLang="en-US"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132</a:t>
          </a:r>
          <a:r>
            <a:rPr lang="zh-TW" altLang="en-US"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(Cap.132)</a:t>
          </a:r>
        </a:p>
        <a:p>
          <a:r>
            <a:rPr lang="en-US" altLang="zh-TW"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公共衞生及市政條例</a:t>
          </a:r>
          <a:r>
            <a:rPr lang="en-US" altLang="zh-TW"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 </a:t>
          </a:r>
          <a:endParaRPr lang="en-US" altLang="zh-TW"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endParaRPr>
        </a:p>
        <a:p>
          <a:r>
            <a:rPr lang="en-US" altLang="zh-TW"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Public Health and Municipal Services Ordinance</a:t>
          </a:r>
          <a:endParaRPr lang="zh-TW" altLang="en-US" sz="1200" b="1" dirty="0">
            <a:solidFill>
              <a:schemeClr val="tx1"/>
            </a:solidFill>
            <a:effectLst/>
            <a:latin typeface="Calibri" panose="020F0502020204030204" pitchFamily="34" charset="0"/>
            <a:ea typeface="微軟正黑體" panose="020B0604030504040204" pitchFamily="34" charset="-120"/>
            <a:cs typeface="Calibri" panose="020F0502020204030204" pitchFamily="34" charset="0"/>
          </a:endParaRPr>
        </a:p>
      </dgm:t>
    </dgm:pt>
    <dgm:pt modelId="{9C600A64-975A-4F08-9454-0F1AB31DE597}" type="parTrans" cxnId="{32D7225F-48A5-4550-B715-E01027D44010}">
      <dgm:prSet/>
      <dgm:spPr/>
      <dgm:t>
        <a:bodyPr/>
        <a:lstStyle/>
        <a:p>
          <a:endParaRPr lang="zh-TW" altLang="en-US"/>
        </a:p>
      </dgm:t>
    </dgm:pt>
    <dgm:pt modelId="{F4B2293B-3952-4BC9-BAEC-60C03CC25C2F}" type="sibTrans" cxnId="{32D7225F-48A5-4550-B715-E01027D44010}">
      <dgm:prSet/>
      <dgm:spPr/>
      <dgm:t>
        <a:bodyPr/>
        <a:lstStyle/>
        <a:p>
          <a:endParaRPr lang="zh-TW" altLang="en-US"/>
        </a:p>
      </dgm:t>
    </dgm:pt>
    <dgm:pt modelId="{B06E3B23-51BA-410F-9E57-0E3EFA9015F2}">
      <dgm:prSet phldrT="[文字]" custT="1"/>
      <dgm:spPr/>
      <dgm:t>
        <a:bodyPr/>
        <a:lstStyle/>
        <a:p>
          <a:r>
            <a:rPr lang="zh-TW" altLang="en-US"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231</a:t>
          </a:r>
          <a:r>
            <a:rPr lang="zh-TW" altLang="en-US"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(Cap. 231)</a:t>
          </a:r>
        </a:p>
        <a:p>
          <a:r>
            <a:rPr lang="en-US" altLang="zh-TW"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不良廣告 </a:t>
          </a:r>
          <a:r>
            <a:rPr lang="en-US" altLang="zh-TW"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醫藥</a:t>
          </a:r>
          <a:r>
            <a:rPr lang="en-US" altLang="zh-TW"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條例</a:t>
          </a:r>
          <a:r>
            <a:rPr lang="en-US" altLang="zh-TW"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p>
        <a:p>
          <a:r>
            <a:rPr lang="en-US" altLang="zh-TW" sz="1200" b="1"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Undesirable Medical Advertisements Ordinance</a:t>
          </a:r>
          <a:endParaRPr lang="zh-TW" altLang="en-US" sz="1200" b="1" dirty="0">
            <a:solidFill>
              <a:schemeClr val="tx1"/>
            </a:solidFill>
            <a:effectLst/>
            <a:latin typeface="Calibri" panose="020F0502020204030204" pitchFamily="34" charset="0"/>
            <a:ea typeface="微軟正黑體" panose="020B0604030504040204" pitchFamily="34" charset="-120"/>
            <a:cs typeface="Calibri" panose="020F0502020204030204" pitchFamily="34" charset="0"/>
          </a:endParaRPr>
        </a:p>
      </dgm:t>
    </dgm:pt>
    <dgm:pt modelId="{3C3A685C-C9A7-4CB7-AE40-FE130858A888}" type="parTrans" cxnId="{BFC174D1-6995-4520-AB27-7DF980604A32}">
      <dgm:prSet/>
      <dgm:spPr/>
      <dgm:t>
        <a:bodyPr/>
        <a:lstStyle/>
        <a:p>
          <a:endParaRPr lang="zh-TW" altLang="en-US"/>
        </a:p>
      </dgm:t>
    </dgm:pt>
    <dgm:pt modelId="{94764327-5DEE-4D63-8BC1-CF4F72335426}" type="sibTrans" cxnId="{BFC174D1-6995-4520-AB27-7DF980604A32}">
      <dgm:prSet/>
      <dgm:spPr/>
      <dgm:t>
        <a:bodyPr/>
        <a:lstStyle/>
        <a:p>
          <a:endParaRPr lang="zh-TW" altLang="en-US"/>
        </a:p>
      </dgm:t>
    </dgm:pt>
    <dgm:pt modelId="{D2B63653-0276-4A64-8ABE-262EF25D6495}">
      <dgm:prSet phldrT="[文字]" custT="1"/>
      <dgm:spPr/>
      <dgm:t>
        <a:bodyPr/>
        <a:lstStyle/>
        <a:p>
          <a:r>
            <a:rPr lang="zh-TW" altLang="en-US" sz="1200" dirty="0" smtClean="0">
              <a:latin typeface="Calibri" panose="020F0502020204030204" pitchFamily="34" charset="0"/>
              <a:ea typeface="微軟正黑體" panose="020B0604030504040204" pitchFamily="34" charset="-120"/>
              <a:cs typeface="Calibri" panose="020F0502020204030204" pitchFamily="34" charset="0"/>
            </a:rPr>
            <a:t>就限制藥物的名稱、宣稱及標籤而訂定的條文</a:t>
          </a:r>
          <a:endParaRPr lang="zh-TW" altLang="en-US" sz="1200" dirty="0">
            <a:latin typeface="Calibri" panose="020F0502020204030204" pitchFamily="34" charset="0"/>
            <a:ea typeface="微軟正黑體" panose="020B0604030504040204" pitchFamily="34" charset="-120"/>
            <a:cs typeface="Calibri" panose="020F0502020204030204" pitchFamily="34" charset="0"/>
          </a:endParaRPr>
        </a:p>
      </dgm:t>
    </dgm:pt>
    <dgm:pt modelId="{40E4D071-FCEC-4B80-82CA-638E4E51D619}" type="parTrans" cxnId="{3C9C4CBD-9AF6-4D2D-9548-165D4BA6745C}">
      <dgm:prSet/>
      <dgm:spPr/>
      <dgm:t>
        <a:bodyPr/>
        <a:lstStyle/>
        <a:p>
          <a:endParaRPr lang="zh-TW" altLang="en-US"/>
        </a:p>
      </dgm:t>
    </dgm:pt>
    <dgm:pt modelId="{C0D843C5-56FC-4F7E-B63D-6B6C5C61EDF6}" type="sibTrans" cxnId="{3C9C4CBD-9AF6-4D2D-9548-165D4BA6745C}">
      <dgm:prSet/>
      <dgm:spPr/>
      <dgm:t>
        <a:bodyPr/>
        <a:lstStyle/>
        <a:p>
          <a:endParaRPr lang="zh-TW" altLang="en-US"/>
        </a:p>
      </dgm:t>
    </dgm:pt>
    <dgm:pt modelId="{A4705F24-FF00-411C-93E5-1106780F286F}">
      <dgm:prSet phldrT="[文字]" custT="1"/>
      <dgm:spPr/>
      <dgm:t>
        <a:bodyPr/>
        <a:lstStyle/>
        <a:p>
          <a:r>
            <a:rPr lang="en-US" sz="1200" dirty="0" smtClean="0">
              <a:latin typeface="Calibri" panose="020F0502020204030204" pitchFamily="34" charset="0"/>
              <a:ea typeface="微軟正黑體" panose="020B0604030504040204" pitchFamily="34" charset="-120"/>
              <a:cs typeface="Calibri" panose="020F0502020204030204" pitchFamily="34" charset="0"/>
            </a:rPr>
            <a:t>relevant sections on regulating the names, claims and labels of medicinal products</a:t>
          </a:r>
          <a:endParaRPr lang="zh-TW" altLang="en-US" sz="1200" dirty="0">
            <a:latin typeface="Calibri" panose="020F0502020204030204" pitchFamily="34" charset="0"/>
            <a:ea typeface="微軟正黑體" panose="020B0604030504040204" pitchFamily="34" charset="-120"/>
            <a:cs typeface="Calibri" panose="020F0502020204030204" pitchFamily="34" charset="0"/>
          </a:endParaRPr>
        </a:p>
      </dgm:t>
    </dgm:pt>
    <dgm:pt modelId="{8C4D59A3-5A93-4370-BAC4-D076F477119C}" type="parTrans" cxnId="{8F43F2EB-2680-40AB-8622-03A6835B5C51}">
      <dgm:prSet/>
      <dgm:spPr/>
      <dgm:t>
        <a:bodyPr/>
        <a:lstStyle/>
        <a:p>
          <a:endParaRPr lang="zh-TW" altLang="en-US"/>
        </a:p>
      </dgm:t>
    </dgm:pt>
    <dgm:pt modelId="{7E1BDEA3-9E99-401E-A755-AE506C86E969}" type="sibTrans" cxnId="{8F43F2EB-2680-40AB-8622-03A6835B5C51}">
      <dgm:prSet/>
      <dgm:spPr/>
      <dgm:t>
        <a:bodyPr/>
        <a:lstStyle/>
        <a:p>
          <a:endParaRPr lang="zh-TW" altLang="en-US"/>
        </a:p>
      </dgm:t>
    </dgm:pt>
    <dgm:pt modelId="{E0CB2D33-3793-41EA-A083-96D6E842B72C}">
      <dgm:prSet phldrT="[文字]" custT="1"/>
      <dgm:spPr/>
      <dgm:t>
        <a:bodyPr/>
        <a:lstStyle/>
        <a:p>
          <a:r>
            <a:rPr lang="en-US" sz="1200" dirty="0" smtClean="0">
              <a:latin typeface="Calibri" panose="020F0502020204030204" pitchFamily="34" charset="0"/>
              <a:ea typeface="微軟正黑體" panose="020B0604030504040204" pitchFamily="34" charset="-120"/>
              <a:cs typeface="Calibri" panose="020F0502020204030204" pitchFamily="34" charset="0"/>
            </a:rPr>
            <a:t>relevant sections on regulating whether a drug is suitable for human consumption</a:t>
          </a:r>
          <a:r>
            <a:rPr lang="zh-TW" altLang="en-US" sz="12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TW" sz="1200" dirty="0" smtClean="0">
              <a:latin typeface="Calibri" panose="020F0502020204030204" pitchFamily="34" charset="0"/>
              <a:ea typeface="微軟正黑體" panose="020B0604030504040204" pitchFamily="34" charset="-120"/>
              <a:cs typeface="Calibri" panose="020F0502020204030204" pitchFamily="34" charset="0"/>
            </a:rPr>
            <a:t>and general protection for purchasers of drugs</a:t>
          </a:r>
          <a:endParaRPr lang="zh-TW" altLang="en-US" sz="1200" dirty="0">
            <a:latin typeface="Calibri" panose="020F0502020204030204" pitchFamily="34" charset="0"/>
            <a:ea typeface="微軟正黑體" panose="020B0604030504040204" pitchFamily="34" charset="-120"/>
            <a:cs typeface="Calibri" panose="020F0502020204030204" pitchFamily="34" charset="0"/>
          </a:endParaRPr>
        </a:p>
      </dgm:t>
    </dgm:pt>
    <dgm:pt modelId="{FF198F48-0237-437E-B9EC-AC4D27AFC10B}" type="parTrans" cxnId="{B7B35082-1E29-4240-B00F-7FBFCD383E2B}">
      <dgm:prSet/>
      <dgm:spPr/>
      <dgm:t>
        <a:bodyPr/>
        <a:lstStyle/>
        <a:p>
          <a:endParaRPr lang="zh-TW" altLang="en-US"/>
        </a:p>
      </dgm:t>
    </dgm:pt>
    <dgm:pt modelId="{345496F2-63C8-4B70-A362-DAFDF5FBA2C2}" type="sibTrans" cxnId="{B7B35082-1E29-4240-B00F-7FBFCD383E2B}">
      <dgm:prSet/>
      <dgm:spPr/>
      <dgm:t>
        <a:bodyPr/>
        <a:lstStyle/>
        <a:p>
          <a:endParaRPr lang="zh-TW" altLang="en-US"/>
        </a:p>
      </dgm:t>
    </dgm:pt>
    <dgm:pt modelId="{C76A2CF7-BF33-451F-A1CA-EFB0D3A84E77}">
      <dgm:prSet phldrT="[文字]" custT="1"/>
      <dgm:spPr/>
      <dgm:t>
        <a:bodyPr/>
        <a:lstStyle/>
        <a:p>
          <a:r>
            <a:rPr lang="zh-TW" altLang="en-US" sz="1200" b="1" dirty="0" smtClean="0">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60</a:t>
          </a:r>
          <a:r>
            <a:rPr lang="zh-TW" altLang="en-US" sz="1200" b="1" dirty="0" smtClean="0">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(Cap.60)</a:t>
          </a:r>
        </a:p>
        <a:p>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a:t>
          </a:r>
          <a:r>
            <a:rPr lang="zh-TW"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進出口條例</a:t>
          </a:r>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a:t>
          </a:r>
        </a:p>
        <a:p>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Import and Export Ordinance</a:t>
          </a:r>
          <a:endParaRPr lang="zh-TW" altLang="en-US" sz="1200" b="1" dirty="0">
            <a:effectLst/>
            <a:latin typeface="Calibri" panose="020F0502020204030204" pitchFamily="34" charset="0"/>
            <a:ea typeface="微軟正黑體" panose="020B0604030504040204" pitchFamily="34" charset="-120"/>
            <a:cs typeface="Calibri" panose="020F0502020204030204" pitchFamily="34" charset="0"/>
          </a:endParaRPr>
        </a:p>
      </dgm:t>
    </dgm:pt>
    <dgm:pt modelId="{F1BF9EA6-8BD2-410A-9E63-E0E666DA4EC4}" type="parTrans" cxnId="{5BF0F841-B222-422F-B92C-5518833C6F52}">
      <dgm:prSet/>
      <dgm:spPr/>
      <dgm:t>
        <a:bodyPr/>
        <a:lstStyle/>
        <a:p>
          <a:endParaRPr lang="zh-HK" altLang="en-US"/>
        </a:p>
      </dgm:t>
    </dgm:pt>
    <dgm:pt modelId="{2BEC2DF2-72A5-442B-ADCD-CB011134B20B}" type="sibTrans" cxnId="{5BF0F841-B222-422F-B92C-5518833C6F52}">
      <dgm:prSet/>
      <dgm:spPr/>
      <dgm:t>
        <a:bodyPr/>
        <a:lstStyle/>
        <a:p>
          <a:endParaRPr lang="zh-HK" altLang="en-US"/>
        </a:p>
      </dgm:t>
    </dgm:pt>
    <dgm:pt modelId="{94E46892-7ED2-43D0-8BA7-F64C4D5B99F9}">
      <dgm:prSet phldrT="[文字]" custT="1"/>
      <dgm:spPr/>
      <dgm:t>
        <a:bodyPr/>
        <a:lstStyle/>
        <a:p>
          <a:r>
            <a:rPr lang="zh-TW" altLang="en-US" sz="1200" dirty="0" smtClean="0">
              <a:latin typeface="Calibri" panose="020F0502020204030204" pitchFamily="34" charset="0"/>
              <a:ea typeface="微軟正黑體" panose="020B0604030504040204" pitchFamily="34" charset="-120"/>
              <a:cs typeface="Calibri" panose="020F0502020204030204" pitchFamily="34" charset="0"/>
            </a:rPr>
            <a:t>就規管及控制包括中成藥及中藥材輸入和輸出香港而訂定的條文</a:t>
          </a:r>
          <a:endParaRPr lang="zh-TW" altLang="en-US" sz="1200" dirty="0">
            <a:latin typeface="Calibri" panose="020F0502020204030204" pitchFamily="34" charset="0"/>
            <a:ea typeface="微軟正黑體" panose="020B0604030504040204" pitchFamily="34" charset="-120"/>
            <a:cs typeface="Calibri" panose="020F0502020204030204" pitchFamily="34" charset="0"/>
          </a:endParaRPr>
        </a:p>
      </dgm:t>
    </dgm:pt>
    <dgm:pt modelId="{9676CA4F-5090-40C5-95F8-E115DC3C5A9F}" type="parTrans" cxnId="{DC349743-F855-426A-BC9B-6BB3A1B5AA9E}">
      <dgm:prSet/>
      <dgm:spPr/>
      <dgm:t>
        <a:bodyPr/>
        <a:lstStyle/>
        <a:p>
          <a:endParaRPr lang="zh-TW" altLang="en-US"/>
        </a:p>
      </dgm:t>
    </dgm:pt>
    <dgm:pt modelId="{A298078D-EC5B-47E7-A1E1-7987C6BEC289}" type="sibTrans" cxnId="{DC349743-F855-426A-BC9B-6BB3A1B5AA9E}">
      <dgm:prSet/>
      <dgm:spPr/>
      <dgm:t>
        <a:bodyPr/>
        <a:lstStyle/>
        <a:p>
          <a:endParaRPr lang="zh-TW" altLang="en-US"/>
        </a:p>
      </dgm:t>
    </dgm:pt>
    <dgm:pt modelId="{92780365-7665-4FC1-AD92-AE530EA67EDD}">
      <dgm:prSet phldrT="[文字]" custT="1"/>
      <dgm:spPr/>
      <dgm:t>
        <a:bodyPr/>
        <a:lstStyle/>
        <a:p>
          <a:r>
            <a:rPr lang="en-US" sz="1200" dirty="0" smtClean="0">
              <a:latin typeface="Calibri" panose="020F0502020204030204" pitchFamily="34" charset="0"/>
              <a:ea typeface="微軟正黑體" panose="020B0604030504040204" pitchFamily="34" charset="-120"/>
              <a:cs typeface="Calibri" panose="020F0502020204030204" pitchFamily="34" charset="0"/>
            </a:rPr>
            <a:t>relevant sections on regulating and controlling the import and export of </a:t>
          </a:r>
          <a:r>
            <a:rPr lang="en-US" sz="1200" dirty="0" err="1" smtClean="0">
              <a:latin typeface="Calibri" panose="020F0502020204030204" pitchFamily="34" charset="0"/>
              <a:ea typeface="微軟正黑體" panose="020B0604030504040204" pitchFamily="34" charset="-120"/>
              <a:cs typeface="Calibri" panose="020F0502020204030204" pitchFamily="34" charset="0"/>
            </a:rPr>
            <a:t>pCms</a:t>
          </a:r>
          <a:r>
            <a:rPr lang="en-US" sz="1200" dirty="0" smtClean="0">
              <a:latin typeface="Calibri" panose="020F0502020204030204" pitchFamily="34" charset="0"/>
              <a:ea typeface="微軟正黑體" panose="020B0604030504040204" pitchFamily="34" charset="-120"/>
              <a:cs typeface="Calibri" panose="020F0502020204030204" pitchFamily="34" charset="0"/>
            </a:rPr>
            <a:t> and Chinese herbal medicines into and out of Hong Kong</a:t>
          </a:r>
          <a:endParaRPr lang="zh-TW" altLang="en-US" sz="1200" dirty="0">
            <a:latin typeface="Calibri" panose="020F0502020204030204" pitchFamily="34" charset="0"/>
            <a:ea typeface="微軟正黑體" panose="020B0604030504040204" pitchFamily="34" charset="-120"/>
            <a:cs typeface="Calibri" panose="020F0502020204030204" pitchFamily="34" charset="0"/>
          </a:endParaRPr>
        </a:p>
      </dgm:t>
    </dgm:pt>
    <dgm:pt modelId="{2D79AAF8-B176-40BC-9799-F9884A42F749}" type="parTrans" cxnId="{DB9301AB-E8FF-4833-8506-9351827739C1}">
      <dgm:prSet/>
      <dgm:spPr/>
      <dgm:t>
        <a:bodyPr/>
        <a:lstStyle/>
        <a:p>
          <a:endParaRPr lang="zh-TW" altLang="en-US"/>
        </a:p>
      </dgm:t>
    </dgm:pt>
    <dgm:pt modelId="{E4BFA1F1-2A26-454C-9FC2-694DE8FB211B}" type="sibTrans" cxnId="{DB9301AB-E8FF-4833-8506-9351827739C1}">
      <dgm:prSet/>
      <dgm:spPr/>
      <dgm:t>
        <a:bodyPr/>
        <a:lstStyle/>
        <a:p>
          <a:endParaRPr lang="zh-TW" altLang="en-US"/>
        </a:p>
      </dgm:t>
    </dgm:pt>
    <dgm:pt modelId="{31691722-7CDD-42CB-BE20-12061F73D0EE}">
      <dgm:prSet phldrT="[文字]" custT="1"/>
      <dgm:spPr/>
      <dgm:t>
        <a:bodyPr/>
        <a:lstStyle/>
        <a:p>
          <a:r>
            <a:rPr lang="zh-TW" altLang="en-US" sz="1200" b="1" dirty="0" smtClean="0">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586</a:t>
          </a:r>
          <a:r>
            <a:rPr lang="zh-TW" altLang="en-US" sz="1200" b="1" dirty="0" smtClean="0">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(Cap.586)</a:t>
          </a:r>
        </a:p>
        <a:p>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dirty="0" smtClean="0">
              <a:effectLst/>
              <a:latin typeface="Calibri" panose="020F0502020204030204" pitchFamily="34" charset="0"/>
              <a:ea typeface="微軟正黑體" panose="020B0604030504040204" pitchFamily="34" charset="-120"/>
              <a:cs typeface="Calibri" panose="020F0502020204030204" pitchFamily="34" charset="0"/>
            </a:rPr>
            <a:t>保護瀕危動植物種</a:t>
          </a:r>
          <a:r>
            <a:rPr lang="zh-TW"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條例</a:t>
          </a:r>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a:t>
          </a:r>
        </a:p>
        <a:p>
          <a:r>
            <a:rPr lang="en-US" altLang="zh-TW" sz="1200" b="1" dirty="0" smtClean="0">
              <a:effectLst/>
              <a:latin typeface="Calibri" panose="020F0502020204030204" pitchFamily="34" charset="0"/>
              <a:ea typeface="微軟正黑體" panose="020B0604030504040204" pitchFamily="34" charset="-120"/>
              <a:cs typeface="Calibri" panose="020F0502020204030204" pitchFamily="34" charset="0"/>
            </a:rPr>
            <a:t>Protection of Endangered Species of Anim</a:t>
          </a:r>
          <a:r>
            <a:rPr lang="en-US" altLang="en-US" sz="1200" b="1" dirty="0" smtClean="0">
              <a:effectLst/>
              <a:latin typeface="Calibri" panose="020F0502020204030204" pitchFamily="34" charset="0"/>
              <a:ea typeface="微軟正黑體" panose="020B0604030504040204" pitchFamily="34" charset="-120"/>
              <a:cs typeface="Calibri" panose="020F0502020204030204" pitchFamily="34" charset="0"/>
            </a:rPr>
            <a:t>als &amp; Plants Ordinance</a:t>
          </a:r>
          <a:endParaRPr lang="zh-TW" altLang="en-US" sz="1200" dirty="0">
            <a:effectLst/>
            <a:latin typeface="Calibri" panose="020F0502020204030204" pitchFamily="34" charset="0"/>
            <a:ea typeface="微軟正黑體" panose="020B0604030504040204" pitchFamily="34" charset="-120"/>
            <a:cs typeface="Calibri" panose="020F0502020204030204" pitchFamily="34" charset="0"/>
          </a:endParaRPr>
        </a:p>
      </dgm:t>
    </dgm:pt>
    <dgm:pt modelId="{386D5CBA-D1BC-44A0-920F-8C84A6758E2E}" type="parTrans" cxnId="{2DF67596-9BD6-4EA5-AB25-08533D9E49B7}">
      <dgm:prSet/>
      <dgm:spPr/>
      <dgm:t>
        <a:bodyPr/>
        <a:lstStyle/>
        <a:p>
          <a:endParaRPr lang="zh-HK" altLang="en-US"/>
        </a:p>
      </dgm:t>
    </dgm:pt>
    <dgm:pt modelId="{6032CCD4-AD2C-4C64-813D-CB11A81CBEF6}" type="sibTrans" cxnId="{2DF67596-9BD6-4EA5-AB25-08533D9E49B7}">
      <dgm:prSet/>
      <dgm:spPr/>
      <dgm:t>
        <a:bodyPr/>
        <a:lstStyle/>
        <a:p>
          <a:endParaRPr lang="zh-HK" altLang="en-US"/>
        </a:p>
      </dgm:t>
    </dgm:pt>
    <dgm:pt modelId="{B5554CC0-A182-4CE7-9083-BF649F781442}">
      <dgm:prSet phldrT="[文字]" custT="1"/>
      <dgm:spPr/>
      <dgm:t>
        <a:bodyPr/>
        <a:lstStyle/>
        <a:p>
          <a:r>
            <a:rPr lang="zh-TW" altLang="en-US" sz="1200" dirty="0" smtClean="0">
              <a:latin typeface="Calibri" panose="020F0502020204030204" pitchFamily="34" charset="0"/>
              <a:ea typeface="微軟正黑體" panose="020B0604030504040204" pitchFamily="34" charset="-120"/>
              <a:cs typeface="Calibri" panose="020F0502020204030204" pitchFamily="34" charset="0"/>
            </a:rPr>
            <a:t>就限制瀕危動植物的進口、出口及管有而訂定的條文</a:t>
          </a:r>
          <a:endParaRPr lang="zh-TW" altLang="en-US" sz="1200" dirty="0">
            <a:latin typeface="Calibri" panose="020F0502020204030204" pitchFamily="34" charset="0"/>
            <a:ea typeface="微軟正黑體" panose="020B0604030504040204" pitchFamily="34" charset="-120"/>
            <a:cs typeface="Calibri" panose="020F0502020204030204" pitchFamily="34" charset="0"/>
          </a:endParaRPr>
        </a:p>
      </dgm:t>
    </dgm:pt>
    <dgm:pt modelId="{B2A6E423-F59B-409B-8C02-83F19204A7F4}" type="parTrans" cxnId="{2796B428-2F43-49B5-AC4C-13D5CDF65BDB}">
      <dgm:prSet/>
      <dgm:spPr/>
      <dgm:t>
        <a:bodyPr/>
        <a:lstStyle/>
        <a:p>
          <a:endParaRPr lang="zh-TW" altLang="en-US"/>
        </a:p>
      </dgm:t>
    </dgm:pt>
    <dgm:pt modelId="{3A2F47B8-1984-41BB-AB6B-D522E04448CE}" type="sibTrans" cxnId="{2796B428-2F43-49B5-AC4C-13D5CDF65BDB}">
      <dgm:prSet/>
      <dgm:spPr/>
      <dgm:t>
        <a:bodyPr/>
        <a:lstStyle/>
        <a:p>
          <a:endParaRPr lang="zh-TW" altLang="en-US"/>
        </a:p>
      </dgm:t>
    </dgm:pt>
    <dgm:pt modelId="{4199C8AA-9F04-4B77-8870-625F619EC8EB}">
      <dgm:prSet phldrT="[文字]" custT="1"/>
      <dgm:spPr/>
      <dgm:t>
        <a:bodyPr/>
        <a:lstStyle/>
        <a:p>
          <a:r>
            <a:rPr lang="en-US" sz="1200" dirty="0" smtClean="0">
              <a:latin typeface="Calibri" panose="020F0502020204030204" pitchFamily="34" charset="0"/>
              <a:ea typeface="微軟正黑體" panose="020B0604030504040204" pitchFamily="34" charset="-120"/>
              <a:cs typeface="Calibri" panose="020F0502020204030204" pitchFamily="34" charset="0"/>
            </a:rPr>
            <a:t>relevant sections on restrictions on the import, export and possession of endangered species of plants &amp; animals</a:t>
          </a:r>
          <a:endParaRPr lang="zh-TW" altLang="en-US" sz="1200" dirty="0">
            <a:latin typeface="Calibri" panose="020F0502020204030204" pitchFamily="34" charset="0"/>
            <a:ea typeface="微軟正黑體" panose="020B0604030504040204" pitchFamily="34" charset="-120"/>
            <a:cs typeface="Calibri" panose="020F0502020204030204" pitchFamily="34" charset="0"/>
          </a:endParaRPr>
        </a:p>
      </dgm:t>
    </dgm:pt>
    <dgm:pt modelId="{D7BA95A0-01F9-41CB-A9F9-5E3AE866053A}" type="parTrans" cxnId="{4FE4F5AC-EF73-45FC-A2B3-2E05754C1756}">
      <dgm:prSet/>
      <dgm:spPr/>
      <dgm:t>
        <a:bodyPr/>
        <a:lstStyle/>
        <a:p>
          <a:endParaRPr lang="zh-TW" altLang="en-US"/>
        </a:p>
      </dgm:t>
    </dgm:pt>
    <dgm:pt modelId="{0C0643D2-AFF1-4257-B826-2A691002F373}" type="sibTrans" cxnId="{4FE4F5AC-EF73-45FC-A2B3-2E05754C1756}">
      <dgm:prSet/>
      <dgm:spPr/>
      <dgm:t>
        <a:bodyPr/>
        <a:lstStyle/>
        <a:p>
          <a:endParaRPr lang="zh-TW" altLang="en-US"/>
        </a:p>
      </dgm:t>
    </dgm:pt>
    <dgm:pt modelId="{B3842715-70D5-4922-845B-ABC85BA12B86}" type="pres">
      <dgm:prSet presAssocID="{D7AC0D1F-B30A-4768-B6C2-7F199E115BCC}" presName="Name0" presStyleCnt="0">
        <dgm:presLayoutVars>
          <dgm:dir/>
          <dgm:animLvl val="lvl"/>
          <dgm:resizeHandles val="exact"/>
        </dgm:presLayoutVars>
      </dgm:prSet>
      <dgm:spPr/>
      <dgm:t>
        <a:bodyPr/>
        <a:lstStyle/>
        <a:p>
          <a:endParaRPr lang="zh-TW" altLang="en-US"/>
        </a:p>
      </dgm:t>
    </dgm:pt>
    <dgm:pt modelId="{8445DD07-3790-432F-89DA-EC1A2EA9E1A3}" type="pres">
      <dgm:prSet presAssocID="{C76A2CF7-BF33-451F-A1CA-EFB0D3A84E77}" presName="linNode" presStyleCnt="0"/>
      <dgm:spPr/>
      <dgm:t>
        <a:bodyPr/>
        <a:lstStyle/>
        <a:p>
          <a:endParaRPr lang="zh-HK" altLang="en-US"/>
        </a:p>
      </dgm:t>
    </dgm:pt>
    <dgm:pt modelId="{7C1DAE4C-D0A2-4123-88C3-930CDEFAA247}" type="pres">
      <dgm:prSet presAssocID="{C76A2CF7-BF33-451F-A1CA-EFB0D3A84E77}" presName="parentText" presStyleLbl="node1" presStyleIdx="0" presStyleCnt="4" custScaleX="110829" custScaleY="72035" custLinFactNeighborX="-6194" custLinFactNeighborY="-5011">
        <dgm:presLayoutVars>
          <dgm:chMax val="1"/>
          <dgm:bulletEnabled val="1"/>
        </dgm:presLayoutVars>
      </dgm:prSet>
      <dgm:spPr/>
      <dgm:t>
        <a:bodyPr/>
        <a:lstStyle/>
        <a:p>
          <a:endParaRPr lang="zh-TW" altLang="en-US"/>
        </a:p>
      </dgm:t>
    </dgm:pt>
    <dgm:pt modelId="{0A9C98B4-04DD-400F-A1DF-6558AFFB456A}" type="pres">
      <dgm:prSet presAssocID="{C76A2CF7-BF33-451F-A1CA-EFB0D3A84E77}" presName="descendantText" presStyleLbl="alignAccFollowNode1" presStyleIdx="0" presStyleCnt="4" custScaleY="79679">
        <dgm:presLayoutVars>
          <dgm:bulletEnabled val="1"/>
        </dgm:presLayoutVars>
      </dgm:prSet>
      <dgm:spPr/>
      <dgm:t>
        <a:bodyPr/>
        <a:lstStyle/>
        <a:p>
          <a:endParaRPr lang="zh-TW" altLang="en-US"/>
        </a:p>
      </dgm:t>
    </dgm:pt>
    <dgm:pt modelId="{8D4E0C88-1D30-41D3-88B8-D36E5685728B}" type="pres">
      <dgm:prSet presAssocID="{2BEC2DF2-72A5-442B-ADCD-CB011134B20B}" presName="sp" presStyleCnt="0"/>
      <dgm:spPr/>
      <dgm:t>
        <a:bodyPr/>
        <a:lstStyle/>
        <a:p>
          <a:endParaRPr lang="zh-HK" altLang="en-US"/>
        </a:p>
      </dgm:t>
    </dgm:pt>
    <dgm:pt modelId="{8100591D-1963-4DBB-8167-3FF0C4D6091B}" type="pres">
      <dgm:prSet presAssocID="{D8A07846-9F44-48E1-8D0C-A929E2BE7E4F}" presName="linNode" presStyleCnt="0"/>
      <dgm:spPr/>
      <dgm:t>
        <a:bodyPr/>
        <a:lstStyle/>
        <a:p>
          <a:endParaRPr lang="zh-HK" altLang="en-US"/>
        </a:p>
      </dgm:t>
    </dgm:pt>
    <dgm:pt modelId="{B901193C-0ECD-48BF-89EA-500C55E8E58F}" type="pres">
      <dgm:prSet presAssocID="{D8A07846-9F44-48E1-8D0C-A929E2BE7E4F}" presName="parentText" presStyleLbl="node1" presStyleIdx="1" presStyleCnt="4" custScaleX="110641" custScaleY="72035">
        <dgm:presLayoutVars>
          <dgm:chMax val="1"/>
          <dgm:bulletEnabled val="1"/>
        </dgm:presLayoutVars>
      </dgm:prSet>
      <dgm:spPr/>
      <dgm:t>
        <a:bodyPr/>
        <a:lstStyle/>
        <a:p>
          <a:endParaRPr lang="zh-TW" altLang="en-US"/>
        </a:p>
      </dgm:t>
    </dgm:pt>
    <dgm:pt modelId="{4890B21F-855A-4C8F-8862-0C46A8DFF971}" type="pres">
      <dgm:prSet presAssocID="{D8A07846-9F44-48E1-8D0C-A929E2BE7E4F}" presName="descendantText" presStyleLbl="alignAccFollowNode1" presStyleIdx="1" presStyleCnt="4" custScaleY="66878">
        <dgm:presLayoutVars>
          <dgm:bulletEnabled val="1"/>
        </dgm:presLayoutVars>
      </dgm:prSet>
      <dgm:spPr/>
      <dgm:t>
        <a:bodyPr/>
        <a:lstStyle/>
        <a:p>
          <a:endParaRPr lang="zh-TW" altLang="en-US"/>
        </a:p>
      </dgm:t>
    </dgm:pt>
    <dgm:pt modelId="{E2DABDE5-63D5-41E3-9E9F-26190424158A}" type="pres">
      <dgm:prSet presAssocID="{F4B2293B-3952-4BC9-BAEC-60C03CC25C2F}" presName="sp" presStyleCnt="0"/>
      <dgm:spPr/>
      <dgm:t>
        <a:bodyPr/>
        <a:lstStyle/>
        <a:p>
          <a:endParaRPr lang="zh-HK" altLang="en-US"/>
        </a:p>
      </dgm:t>
    </dgm:pt>
    <dgm:pt modelId="{37AFD657-4B34-4869-91A7-86C0304320C8}" type="pres">
      <dgm:prSet presAssocID="{B06E3B23-51BA-410F-9E57-0E3EFA9015F2}" presName="linNode" presStyleCnt="0"/>
      <dgm:spPr/>
      <dgm:t>
        <a:bodyPr/>
        <a:lstStyle/>
        <a:p>
          <a:endParaRPr lang="zh-HK" altLang="en-US"/>
        </a:p>
      </dgm:t>
    </dgm:pt>
    <dgm:pt modelId="{B12EAA3B-2ED8-4FC0-AB68-423CF11566FF}" type="pres">
      <dgm:prSet presAssocID="{B06E3B23-51BA-410F-9E57-0E3EFA9015F2}" presName="parentText" presStyleLbl="node1" presStyleIdx="2" presStyleCnt="4" custScaleX="110829" custScaleY="72035">
        <dgm:presLayoutVars>
          <dgm:chMax val="1"/>
          <dgm:bulletEnabled val="1"/>
        </dgm:presLayoutVars>
      </dgm:prSet>
      <dgm:spPr/>
      <dgm:t>
        <a:bodyPr/>
        <a:lstStyle/>
        <a:p>
          <a:endParaRPr lang="zh-TW" altLang="en-US"/>
        </a:p>
      </dgm:t>
    </dgm:pt>
    <dgm:pt modelId="{18B45778-0494-42E2-BEC5-BEC9FC213973}" type="pres">
      <dgm:prSet presAssocID="{B06E3B23-51BA-410F-9E57-0E3EFA9015F2}" presName="descendantText" presStyleLbl="alignAccFollowNode1" presStyleIdx="2" presStyleCnt="4" custScaleY="66878">
        <dgm:presLayoutVars>
          <dgm:bulletEnabled val="1"/>
        </dgm:presLayoutVars>
      </dgm:prSet>
      <dgm:spPr/>
      <dgm:t>
        <a:bodyPr/>
        <a:lstStyle/>
        <a:p>
          <a:endParaRPr lang="zh-TW" altLang="en-US"/>
        </a:p>
      </dgm:t>
    </dgm:pt>
    <dgm:pt modelId="{BFE64E52-88C2-4739-AF98-28B0B2FC8947}" type="pres">
      <dgm:prSet presAssocID="{94764327-5DEE-4D63-8BC1-CF4F72335426}" presName="sp" presStyleCnt="0"/>
      <dgm:spPr/>
      <dgm:t>
        <a:bodyPr/>
        <a:lstStyle/>
        <a:p>
          <a:endParaRPr lang="zh-HK" altLang="en-US"/>
        </a:p>
      </dgm:t>
    </dgm:pt>
    <dgm:pt modelId="{4A7E78EB-B5E8-4C6D-8F93-3FE2E029993A}" type="pres">
      <dgm:prSet presAssocID="{31691722-7CDD-42CB-BE20-12061F73D0EE}" presName="linNode" presStyleCnt="0"/>
      <dgm:spPr/>
      <dgm:t>
        <a:bodyPr/>
        <a:lstStyle/>
        <a:p>
          <a:endParaRPr lang="zh-HK" altLang="en-US"/>
        </a:p>
      </dgm:t>
    </dgm:pt>
    <dgm:pt modelId="{ADB06698-65D7-4192-BD61-8052F6B14856}" type="pres">
      <dgm:prSet presAssocID="{31691722-7CDD-42CB-BE20-12061F73D0EE}" presName="parentText" presStyleLbl="node1" presStyleIdx="3" presStyleCnt="4" custScaleX="110829" custScaleY="72727">
        <dgm:presLayoutVars>
          <dgm:chMax val="1"/>
          <dgm:bulletEnabled val="1"/>
        </dgm:presLayoutVars>
      </dgm:prSet>
      <dgm:spPr/>
      <dgm:t>
        <a:bodyPr/>
        <a:lstStyle/>
        <a:p>
          <a:endParaRPr lang="zh-TW" altLang="en-US"/>
        </a:p>
      </dgm:t>
    </dgm:pt>
    <dgm:pt modelId="{CA15B70B-2588-4ACF-8E52-210C8BA463C3}" type="pres">
      <dgm:prSet presAssocID="{31691722-7CDD-42CB-BE20-12061F73D0EE}" presName="descendantText" presStyleLbl="alignAccFollowNode1" presStyleIdx="3" presStyleCnt="4" custScaleY="70295">
        <dgm:presLayoutVars>
          <dgm:bulletEnabled val="1"/>
        </dgm:presLayoutVars>
      </dgm:prSet>
      <dgm:spPr/>
      <dgm:t>
        <a:bodyPr/>
        <a:lstStyle/>
        <a:p>
          <a:endParaRPr lang="zh-TW" altLang="en-US"/>
        </a:p>
      </dgm:t>
    </dgm:pt>
  </dgm:ptLst>
  <dgm:cxnLst>
    <dgm:cxn modelId="{6CE1FACF-5AF6-4F92-ACE4-E1E0F185A046}" type="presOf" srcId="{B06E3B23-51BA-410F-9E57-0E3EFA9015F2}" destId="{B12EAA3B-2ED8-4FC0-AB68-423CF11566FF}" srcOrd="0" destOrd="0" presId="urn:microsoft.com/office/officeart/2005/8/layout/vList5"/>
    <dgm:cxn modelId="{2CD5C94D-069D-4944-8043-CB8DFB63F595}" type="presOf" srcId="{B5554CC0-A182-4CE7-9083-BF649F781442}" destId="{CA15B70B-2588-4ACF-8E52-210C8BA463C3}" srcOrd="0" destOrd="0" presId="urn:microsoft.com/office/officeart/2005/8/layout/vList5"/>
    <dgm:cxn modelId="{3AD1B755-196E-43FE-B3C9-74C1AD1F835F}" type="presOf" srcId="{D8A07846-9F44-48E1-8D0C-A929E2BE7E4F}" destId="{B901193C-0ECD-48BF-89EA-500C55E8E58F}" srcOrd="0" destOrd="0" presId="urn:microsoft.com/office/officeart/2005/8/layout/vList5"/>
    <dgm:cxn modelId="{4FE4F5AC-EF73-45FC-A2B3-2E05754C1756}" srcId="{31691722-7CDD-42CB-BE20-12061F73D0EE}" destId="{4199C8AA-9F04-4B77-8870-625F619EC8EB}" srcOrd="1" destOrd="0" parTransId="{D7BA95A0-01F9-41CB-A9F9-5E3AE866053A}" sibTransId="{0C0643D2-AFF1-4257-B826-2A691002F373}"/>
    <dgm:cxn modelId="{2EEF21AC-6257-4B33-854E-FFE9CD9F9FE3}" type="presOf" srcId="{A4705F24-FF00-411C-93E5-1106780F286F}" destId="{18B45778-0494-42E2-BEC5-BEC9FC213973}" srcOrd="0" destOrd="1" presId="urn:microsoft.com/office/officeart/2005/8/layout/vList5"/>
    <dgm:cxn modelId="{9181A4F9-4496-4D39-B97F-D88A8E00070C}" type="presOf" srcId="{31691722-7CDD-42CB-BE20-12061F73D0EE}" destId="{ADB06698-65D7-4192-BD61-8052F6B14856}" srcOrd="0" destOrd="0" presId="urn:microsoft.com/office/officeart/2005/8/layout/vList5"/>
    <dgm:cxn modelId="{3C9C4CBD-9AF6-4D2D-9548-165D4BA6745C}" srcId="{B06E3B23-51BA-410F-9E57-0E3EFA9015F2}" destId="{D2B63653-0276-4A64-8ABE-262EF25D6495}" srcOrd="0" destOrd="0" parTransId="{40E4D071-FCEC-4B80-82CA-638E4E51D619}" sibTransId="{C0D843C5-56FC-4F7E-B63D-6B6C5C61EDF6}"/>
    <dgm:cxn modelId="{BE7601C7-51EF-4775-805B-3878B40D8EA4}" type="presOf" srcId="{94E46892-7ED2-43D0-8BA7-F64C4D5B99F9}" destId="{0A9C98B4-04DD-400F-A1DF-6558AFFB456A}" srcOrd="0" destOrd="0" presId="urn:microsoft.com/office/officeart/2005/8/layout/vList5"/>
    <dgm:cxn modelId="{2796B428-2F43-49B5-AC4C-13D5CDF65BDB}" srcId="{31691722-7CDD-42CB-BE20-12061F73D0EE}" destId="{B5554CC0-A182-4CE7-9083-BF649F781442}" srcOrd="0" destOrd="0" parTransId="{B2A6E423-F59B-409B-8C02-83F19204A7F4}" sibTransId="{3A2F47B8-1984-41BB-AB6B-D522E04448CE}"/>
    <dgm:cxn modelId="{32D7225F-48A5-4550-B715-E01027D44010}" srcId="{D7AC0D1F-B30A-4768-B6C2-7F199E115BCC}" destId="{D8A07846-9F44-48E1-8D0C-A929E2BE7E4F}" srcOrd="1" destOrd="0" parTransId="{9C600A64-975A-4F08-9454-0F1AB31DE597}" sibTransId="{F4B2293B-3952-4BC9-BAEC-60C03CC25C2F}"/>
    <dgm:cxn modelId="{5BF0F841-B222-422F-B92C-5518833C6F52}" srcId="{D7AC0D1F-B30A-4768-B6C2-7F199E115BCC}" destId="{C76A2CF7-BF33-451F-A1CA-EFB0D3A84E77}" srcOrd="0" destOrd="0" parTransId="{F1BF9EA6-8BD2-410A-9E63-E0E666DA4EC4}" sibTransId="{2BEC2DF2-72A5-442B-ADCD-CB011134B20B}"/>
    <dgm:cxn modelId="{DC349743-F855-426A-BC9B-6BB3A1B5AA9E}" srcId="{C76A2CF7-BF33-451F-A1CA-EFB0D3A84E77}" destId="{94E46892-7ED2-43D0-8BA7-F64C4D5B99F9}" srcOrd="0" destOrd="0" parTransId="{9676CA4F-5090-40C5-95F8-E115DC3C5A9F}" sibTransId="{A298078D-EC5B-47E7-A1E1-7987C6BEC289}"/>
    <dgm:cxn modelId="{5A044B91-C7E1-4371-B6CF-D06092A47731}" type="presOf" srcId="{4199C8AA-9F04-4B77-8870-625F619EC8EB}" destId="{CA15B70B-2588-4ACF-8E52-210C8BA463C3}" srcOrd="0" destOrd="1" presId="urn:microsoft.com/office/officeart/2005/8/layout/vList5"/>
    <dgm:cxn modelId="{08562015-C383-4ED5-9583-567E31996C0A}" type="presOf" srcId="{92780365-7665-4FC1-AD92-AE530EA67EDD}" destId="{0A9C98B4-04DD-400F-A1DF-6558AFFB456A}" srcOrd="0" destOrd="1" presId="urn:microsoft.com/office/officeart/2005/8/layout/vList5"/>
    <dgm:cxn modelId="{2DF67596-9BD6-4EA5-AB25-08533D9E49B7}" srcId="{D7AC0D1F-B30A-4768-B6C2-7F199E115BCC}" destId="{31691722-7CDD-42CB-BE20-12061F73D0EE}" srcOrd="3" destOrd="0" parTransId="{386D5CBA-D1BC-44A0-920F-8C84A6758E2E}" sibTransId="{6032CCD4-AD2C-4C64-813D-CB11A81CBEF6}"/>
    <dgm:cxn modelId="{749DDBF9-427C-41D7-950D-EA0B29BB68BC}" type="presOf" srcId="{49F8F531-9AF8-43AA-9D69-687F5F552ADE}" destId="{4890B21F-855A-4C8F-8862-0C46A8DFF971}" srcOrd="0" destOrd="0" presId="urn:microsoft.com/office/officeart/2005/8/layout/vList5"/>
    <dgm:cxn modelId="{27D25BF1-525D-421B-8BE7-C31188C6CAF6}" srcId="{D8A07846-9F44-48E1-8D0C-A929E2BE7E4F}" destId="{49F8F531-9AF8-43AA-9D69-687F5F552ADE}" srcOrd="0" destOrd="0" parTransId="{3E454EF9-4B51-444F-B07D-822671101602}" sibTransId="{9D7C1F78-7098-4AFB-9023-E249135F3B18}"/>
    <dgm:cxn modelId="{E34325EA-BC21-4AF3-AF52-58946959FA51}" type="presOf" srcId="{D7AC0D1F-B30A-4768-B6C2-7F199E115BCC}" destId="{B3842715-70D5-4922-845B-ABC85BA12B86}" srcOrd="0" destOrd="0" presId="urn:microsoft.com/office/officeart/2005/8/layout/vList5"/>
    <dgm:cxn modelId="{1CAB7ACC-CB84-4CB6-AAF3-F716262447F6}" type="presOf" srcId="{D2B63653-0276-4A64-8ABE-262EF25D6495}" destId="{18B45778-0494-42E2-BEC5-BEC9FC213973}" srcOrd="0" destOrd="0" presId="urn:microsoft.com/office/officeart/2005/8/layout/vList5"/>
    <dgm:cxn modelId="{D30AAAAE-BF09-41AD-A8A5-1F32996AAA06}" type="presOf" srcId="{E0CB2D33-3793-41EA-A083-96D6E842B72C}" destId="{4890B21F-855A-4C8F-8862-0C46A8DFF971}" srcOrd="0" destOrd="1" presId="urn:microsoft.com/office/officeart/2005/8/layout/vList5"/>
    <dgm:cxn modelId="{8F43F2EB-2680-40AB-8622-03A6835B5C51}" srcId="{B06E3B23-51BA-410F-9E57-0E3EFA9015F2}" destId="{A4705F24-FF00-411C-93E5-1106780F286F}" srcOrd="1" destOrd="0" parTransId="{8C4D59A3-5A93-4370-BAC4-D076F477119C}" sibTransId="{7E1BDEA3-9E99-401E-A755-AE506C86E969}"/>
    <dgm:cxn modelId="{DB9301AB-E8FF-4833-8506-9351827739C1}" srcId="{C76A2CF7-BF33-451F-A1CA-EFB0D3A84E77}" destId="{92780365-7665-4FC1-AD92-AE530EA67EDD}" srcOrd="1" destOrd="0" parTransId="{2D79AAF8-B176-40BC-9799-F9884A42F749}" sibTransId="{E4BFA1F1-2A26-454C-9FC2-694DE8FB211B}"/>
    <dgm:cxn modelId="{BFC174D1-6995-4520-AB27-7DF980604A32}" srcId="{D7AC0D1F-B30A-4768-B6C2-7F199E115BCC}" destId="{B06E3B23-51BA-410F-9E57-0E3EFA9015F2}" srcOrd="2" destOrd="0" parTransId="{3C3A685C-C9A7-4CB7-AE40-FE130858A888}" sibTransId="{94764327-5DEE-4D63-8BC1-CF4F72335426}"/>
    <dgm:cxn modelId="{B7B35082-1E29-4240-B00F-7FBFCD383E2B}" srcId="{D8A07846-9F44-48E1-8D0C-A929E2BE7E4F}" destId="{E0CB2D33-3793-41EA-A083-96D6E842B72C}" srcOrd="1" destOrd="0" parTransId="{FF198F48-0237-437E-B9EC-AC4D27AFC10B}" sibTransId="{345496F2-63C8-4B70-A362-DAFDF5FBA2C2}"/>
    <dgm:cxn modelId="{2292D922-6526-41ED-9427-2D28FAFCDB99}" type="presOf" srcId="{C76A2CF7-BF33-451F-A1CA-EFB0D3A84E77}" destId="{7C1DAE4C-D0A2-4123-88C3-930CDEFAA247}" srcOrd="0" destOrd="0" presId="urn:microsoft.com/office/officeart/2005/8/layout/vList5"/>
    <dgm:cxn modelId="{68A81BC7-903F-4A60-9853-4517DFEBE84E}" type="presParOf" srcId="{B3842715-70D5-4922-845B-ABC85BA12B86}" destId="{8445DD07-3790-432F-89DA-EC1A2EA9E1A3}" srcOrd="0" destOrd="0" presId="urn:microsoft.com/office/officeart/2005/8/layout/vList5"/>
    <dgm:cxn modelId="{43373941-2C24-4746-ABC3-3E3BDB469A85}" type="presParOf" srcId="{8445DD07-3790-432F-89DA-EC1A2EA9E1A3}" destId="{7C1DAE4C-D0A2-4123-88C3-930CDEFAA247}" srcOrd="0" destOrd="0" presId="urn:microsoft.com/office/officeart/2005/8/layout/vList5"/>
    <dgm:cxn modelId="{A806AC5F-BF1B-4BF6-B6F5-00EB2F30ACEA}" type="presParOf" srcId="{8445DD07-3790-432F-89DA-EC1A2EA9E1A3}" destId="{0A9C98B4-04DD-400F-A1DF-6558AFFB456A}" srcOrd="1" destOrd="0" presId="urn:microsoft.com/office/officeart/2005/8/layout/vList5"/>
    <dgm:cxn modelId="{9BEE2507-FC88-44FC-A927-6A01DBE78762}" type="presParOf" srcId="{B3842715-70D5-4922-845B-ABC85BA12B86}" destId="{8D4E0C88-1D30-41D3-88B8-D36E5685728B}" srcOrd="1" destOrd="0" presId="urn:microsoft.com/office/officeart/2005/8/layout/vList5"/>
    <dgm:cxn modelId="{C8C861B7-A66D-4D92-A885-D0F10DD10762}" type="presParOf" srcId="{B3842715-70D5-4922-845B-ABC85BA12B86}" destId="{8100591D-1963-4DBB-8167-3FF0C4D6091B}" srcOrd="2" destOrd="0" presId="urn:microsoft.com/office/officeart/2005/8/layout/vList5"/>
    <dgm:cxn modelId="{80F3AD0B-90EA-4625-9A6A-2FD31C5C2857}" type="presParOf" srcId="{8100591D-1963-4DBB-8167-3FF0C4D6091B}" destId="{B901193C-0ECD-48BF-89EA-500C55E8E58F}" srcOrd="0" destOrd="0" presId="urn:microsoft.com/office/officeart/2005/8/layout/vList5"/>
    <dgm:cxn modelId="{DED1D379-AE54-4CFA-88C3-F625B660E773}" type="presParOf" srcId="{8100591D-1963-4DBB-8167-3FF0C4D6091B}" destId="{4890B21F-855A-4C8F-8862-0C46A8DFF971}" srcOrd="1" destOrd="0" presId="urn:microsoft.com/office/officeart/2005/8/layout/vList5"/>
    <dgm:cxn modelId="{781E55AE-57B0-4137-B461-E22757FF2E48}" type="presParOf" srcId="{B3842715-70D5-4922-845B-ABC85BA12B86}" destId="{E2DABDE5-63D5-41E3-9E9F-26190424158A}" srcOrd="3" destOrd="0" presId="urn:microsoft.com/office/officeart/2005/8/layout/vList5"/>
    <dgm:cxn modelId="{8C149214-BEBC-45B5-BD0E-658A4EB50FE2}" type="presParOf" srcId="{B3842715-70D5-4922-845B-ABC85BA12B86}" destId="{37AFD657-4B34-4869-91A7-86C0304320C8}" srcOrd="4" destOrd="0" presId="urn:microsoft.com/office/officeart/2005/8/layout/vList5"/>
    <dgm:cxn modelId="{695DE153-E209-4BD3-BA89-552ACE5B378C}" type="presParOf" srcId="{37AFD657-4B34-4869-91A7-86C0304320C8}" destId="{B12EAA3B-2ED8-4FC0-AB68-423CF11566FF}" srcOrd="0" destOrd="0" presId="urn:microsoft.com/office/officeart/2005/8/layout/vList5"/>
    <dgm:cxn modelId="{970EB2FC-85D4-46F2-A3CD-9F2BB86CFFCF}" type="presParOf" srcId="{37AFD657-4B34-4869-91A7-86C0304320C8}" destId="{18B45778-0494-42E2-BEC5-BEC9FC213973}" srcOrd="1" destOrd="0" presId="urn:microsoft.com/office/officeart/2005/8/layout/vList5"/>
    <dgm:cxn modelId="{7A298E6F-31B3-4C02-8F5B-BF2D11A9F6DA}" type="presParOf" srcId="{B3842715-70D5-4922-845B-ABC85BA12B86}" destId="{BFE64E52-88C2-4739-AF98-28B0B2FC8947}" srcOrd="5" destOrd="0" presId="urn:microsoft.com/office/officeart/2005/8/layout/vList5"/>
    <dgm:cxn modelId="{3DA305C6-247E-4C3F-800F-C0C3B95A518D}" type="presParOf" srcId="{B3842715-70D5-4922-845B-ABC85BA12B86}" destId="{4A7E78EB-B5E8-4C6D-8F93-3FE2E029993A}" srcOrd="6" destOrd="0" presId="urn:microsoft.com/office/officeart/2005/8/layout/vList5"/>
    <dgm:cxn modelId="{6FA8B06D-4A55-44A4-A393-34AEC9730354}" type="presParOf" srcId="{4A7E78EB-B5E8-4C6D-8F93-3FE2E029993A}" destId="{ADB06698-65D7-4192-BD61-8052F6B14856}" srcOrd="0" destOrd="0" presId="urn:microsoft.com/office/officeart/2005/8/layout/vList5"/>
    <dgm:cxn modelId="{81E56D7D-92E7-459F-B927-0D7E41490FC8}" type="presParOf" srcId="{4A7E78EB-B5E8-4C6D-8F93-3FE2E029993A}" destId="{CA15B70B-2588-4ACF-8E52-210C8BA463C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373B2D-8A75-4292-A495-CDD6F460D69A}"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zh-HK" altLang="en-US"/>
        </a:p>
      </dgm:t>
    </dgm:pt>
    <dgm:pt modelId="{74A8545A-C17C-423B-B045-33F7A3D4C2A7}">
      <dgm:prSet phldrT="[文字]" custT="1"/>
      <dgm:spPr/>
      <dgm:t>
        <a:bodyPr/>
        <a:lstStyle/>
        <a:p>
          <a:r>
            <a:rPr lang="zh-TW" altLang="en-US" sz="1600" dirty="0" smtClean="0">
              <a:latin typeface="微軟正黑體" panose="020B0604030504040204" pitchFamily="34" charset="-120"/>
              <a:ea typeface="微軟正黑體" panose="020B0604030504040204" pitchFamily="34" charset="-120"/>
            </a:rPr>
            <a:t>所有中成藥均須</a:t>
          </a:r>
          <a:r>
            <a:rPr lang="zh-TW" altLang="en-US" sz="1600" b="1" dirty="0" smtClean="0">
              <a:solidFill>
                <a:srgbClr val="FF0000"/>
              </a:solidFill>
              <a:latin typeface="微軟正黑體" panose="020B0604030504040204" pitchFamily="34" charset="-120"/>
              <a:ea typeface="微軟正黑體" panose="020B0604030504040204" pitchFamily="34" charset="-120"/>
            </a:rPr>
            <a:t>註冊</a:t>
          </a:r>
          <a:r>
            <a:rPr lang="zh-TW" altLang="en-US" sz="1600" dirty="0" smtClean="0">
              <a:latin typeface="微軟正黑體" panose="020B0604030504040204" pitchFamily="34" charset="-120"/>
              <a:ea typeface="微軟正黑體" panose="020B0604030504040204" pitchFamily="34" charset="-120"/>
            </a:rPr>
            <a:t>，方可進口、在本港製造和銷售</a:t>
          </a:r>
          <a:endParaRPr lang="zh-HK" altLang="en-US" sz="1600" dirty="0">
            <a:latin typeface="微軟正黑體" panose="020B0604030504040204" pitchFamily="34" charset="-120"/>
            <a:ea typeface="微軟正黑體" panose="020B0604030504040204" pitchFamily="34" charset="-120"/>
          </a:endParaRPr>
        </a:p>
      </dgm:t>
    </dgm:pt>
    <dgm:pt modelId="{AD056CFF-C157-431A-AB81-5F90EEE86CC9}" type="parTrans" cxnId="{05B6F483-C57E-4FA8-BA57-81C1C231546A}">
      <dgm:prSet/>
      <dgm:spPr/>
      <dgm:t>
        <a:bodyPr/>
        <a:lstStyle/>
        <a:p>
          <a:endParaRPr lang="zh-HK" altLang="en-US"/>
        </a:p>
      </dgm:t>
    </dgm:pt>
    <dgm:pt modelId="{484C9EE6-AFB1-4BE8-B3DB-096BE9060D90}" type="sibTrans" cxnId="{05B6F483-C57E-4FA8-BA57-81C1C231546A}">
      <dgm:prSet/>
      <dgm:spPr/>
      <dgm:t>
        <a:bodyPr/>
        <a:lstStyle/>
        <a:p>
          <a:endParaRPr lang="zh-HK" altLang="en-US"/>
        </a:p>
      </dgm:t>
    </dgm:pt>
    <dgm:pt modelId="{87C82E39-EEEF-4250-BD24-054C3A96591D}">
      <dgm:prSet phldrT="[文字]" custT="1"/>
      <dgm:spPr/>
      <dgm:t>
        <a:bodyPr/>
        <a:lstStyle/>
        <a:p>
          <a:pPr algn="l"/>
          <a:r>
            <a:rPr lang="en-US" altLang="zh-HK" sz="1300" dirty="0" smtClean="0">
              <a:latin typeface="Calibri" panose="020F0502020204030204" pitchFamily="34" charset="0"/>
              <a:ea typeface="微軟正黑體" panose="020B0604030504040204" pitchFamily="34" charset="-120"/>
              <a:cs typeface="Calibri" panose="020F0502020204030204" pitchFamily="34" charset="0"/>
            </a:rPr>
            <a:t>All kinds of </a:t>
          </a:r>
          <a:r>
            <a:rPr lang="en-US" altLang="zh-HK" sz="1300" dirty="0" err="1" smtClean="0">
              <a:latin typeface="Calibri" panose="020F0502020204030204" pitchFamily="34" charset="0"/>
              <a:ea typeface="微軟正黑體" panose="020B0604030504040204" pitchFamily="34" charset="-120"/>
              <a:cs typeface="Calibri" panose="020F0502020204030204" pitchFamily="34" charset="0"/>
            </a:rPr>
            <a:t>pCm</a:t>
          </a:r>
          <a:r>
            <a:rPr lang="en-US" altLang="zh-HK" sz="1300" dirty="0" smtClean="0">
              <a:latin typeface="Calibri" panose="020F0502020204030204" pitchFamily="34" charset="0"/>
              <a:ea typeface="微軟正黑體" panose="020B0604030504040204" pitchFamily="34" charset="-120"/>
              <a:cs typeface="Calibri" panose="020F0502020204030204" pitchFamily="34" charset="0"/>
            </a:rPr>
            <a:t> must first be  </a:t>
          </a:r>
          <a:r>
            <a:rPr lang="en-US" altLang="zh-HK" sz="1300" b="1"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registered</a:t>
          </a:r>
          <a:r>
            <a:rPr lang="en-US" altLang="zh-HK" sz="13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 </a:t>
          </a:r>
          <a:r>
            <a:rPr lang="en-US" altLang="zh-HK" sz="1300" dirty="0" smtClean="0">
              <a:latin typeface="Calibri" panose="020F0502020204030204" pitchFamily="34" charset="0"/>
              <a:ea typeface="微軟正黑體" panose="020B0604030504040204" pitchFamily="34" charset="-120"/>
              <a:cs typeface="Calibri" panose="020F0502020204030204" pitchFamily="34" charset="0"/>
            </a:rPr>
            <a:t>by the Chinese Medicines Board (CMB) under the  Council before they can be imported, manufactured and distributed in Hong Kong</a:t>
          </a:r>
          <a:endParaRPr lang="zh-HK" altLang="en-US" sz="1300" dirty="0">
            <a:latin typeface="Calibri" panose="020F0502020204030204" pitchFamily="34" charset="0"/>
            <a:ea typeface="微軟正黑體" panose="020B0604030504040204" pitchFamily="34" charset="-120"/>
            <a:cs typeface="Calibri" panose="020F0502020204030204" pitchFamily="34" charset="0"/>
          </a:endParaRPr>
        </a:p>
      </dgm:t>
    </dgm:pt>
    <dgm:pt modelId="{BD744AE7-BCD8-4C77-9BB2-0BA6E88B802E}" type="parTrans" cxnId="{B4576C99-1A07-4AC6-B627-64302046CFDC}">
      <dgm:prSet/>
      <dgm:spPr/>
      <dgm:t>
        <a:bodyPr/>
        <a:lstStyle/>
        <a:p>
          <a:endParaRPr lang="zh-HK" altLang="en-US"/>
        </a:p>
      </dgm:t>
    </dgm:pt>
    <dgm:pt modelId="{F3664905-D529-4DC9-AE8D-FD88BEB7789E}" type="sibTrans" cxnId="{B4576C99-1A07-4AC6-B627-64302046CFDC}">
      <dgm:prSet/>
      <dgm:spPr/>
      <dgm:t>
        <a:bodyPr/>
        <a:lstStyle/>
        <a:p>
          <a:endParaRPr lang="zh-HK" altLang="en-US"/>
        </a:p>
      </dgm:t>
    </dgm:pt>
    <dgm:pt modelId="{80027BC3-D73B-47FA-B542-87D6F00B1992}">
      <dgm:prSet phldrT="[文字]" custT="1"/>
      <dgm:spPr/>
      <dgm:t>
        <a:bodyPr/>
        <a:lstStyle/>
        <a:p>
          <a:r>
            <a:rPr lang="zh-TW" altLang="en-US" sz="1600" dirty="0" smtClean="0">
              <a:latin typeface="微軟正黑體" panose="020B0604030504040204" pitchFamily="34" charset="-120"/>
              <a:ea typeface="微軟正黑體" panose="020B0604030504040204" pitchFamily="34" charset="-120"/>
            </a:rPr>
            <a:t>符合</a:t>
          </a:r>
          <a:r>
            <a:rPr lang="zh-TW" altLang="en-US" sz="1600" b="1" dirty="0" smtClean="0">
              <a:solidFill>
                <a:srgbClr val="FF0000"/>
              </a:solidFill>
              <a:latin typeface="微軟正黑體" panose="020B0604030504040204" pitchFamily="34" charset="-120"/>
              <a:ea typeface="微軟正黑體" panose="020B0604030504040204" pitchFamily="34" charset="-120"/>
            </a:rPr>
            <a:t>安全</a:t>
          </a:r>
          <a:r>
            <a:rPr lang="zh-TW" altLang="en-US" sz="1600" dirty="0" smtClean="0">
              <a:solidFill>
                <a:srgbClr val="FF0000"/>
              </a:solidFill>
              <a:latin typeface="微軟正黑體" panose="020B0604030504040204" pitchFamily="34" charset="-120"/>
              <a:ea typeface="微軟正黑體" panose="020B0604030504040204" pitchFamily="34" charset="-120"/>
            </a:rPr>
            <a:t>、</a:t>
          </a:r>
          <a:r>
            <a:rPr lang="zh-TW" altLang="en-US" sz="1600" b="1" dirty="0" smtClean="0">
              <a:solidFill>
                <a:srgbClr val="FF0000"/>
              </a:solidFill>
              <a:latin typeface="微軟正黑體" panose="020B0604030504040204" pitchFamily="34" charset="-120"/>
              <a:ea typeface="微軟正黑體" panose="020B0604030504040204" pitchFamily="34" charset="-120"/>
            </a:rPr>
            <a:t>品質</a:t>
          </a:r>
          <a:r>
            <a:rPr lang="zh-TW" altLang="en-US" sz="1600" dirty="0" smtClean="0">
              <a:solidFill>
                <a:srgbClr val="FF0000"/>
              </a:solidFill>
              <a:latin typeface="微軟正黑體" panose="020B0604030504040204" pitchFamily="34" charset="-120"/>
              <a:ea typeface="微軟正黑體" panose="020B0604030504040204" pitchFamily="34" charset="-120"/>
            </a:rPr>
            <a:t>、</a:t>
          </a:r>
          <a:r>
            <a:rPr lang="zh-TW" altLang="en-US" sz="1600" b="1" dirty="0" smtClean="0">
              <a:solidFill>
                <a:srgbClr val="FF0000"/>
              </a:solidFill>
              <a:latin typeface="微軟正黑體" panose="020B0604030504040204" pitchFamily="34" charset="-120"/>
              <a:ea typeface="微軟正黑體" panose="020B0604030504040204" pitchFamily="34" charset="-120"/>
            </a:rPr>
            <a:t>成效</a:t>
          </a:r>
          <a:r>
            <a:rPr lang="zh-TW" altLang="en-US" sz="1600" dirty="0" smtClean="0">
              <a:latin typeface="微軟正黑體" panose="020B0604030504040204" pitchFamily="34" charset="-120"/>
              <a:ea typeface="微軟正黑體" panose="020B0604030504040204" pitchFamily="34" charset="-120"/>
            </a:rPr>
            <a:t>三方面的要求</a:t>
          </a:r>
          <a:endParaRPr lang="zh-HK" altLang="en-US" sz="1600" dirty="0">
            <a:latin typeface="微軟正黑體" panose="020B0604030504040204" pitchFamily="34" charset="-120"/>
            <a:ea typeface="微軟正黑體" panose="020B0604030504040204" pitchFamily="34" charset="-120"/>
          </a:endParaRPr>
        </a:p>
      </dgm:t>
    </dgm:pt>
    <dgm:pt modelId="{46BEC7F7-C4BF-400E-9589-DA09C428A3D9}" type="parTrans" cxnId="{2569B3D9-95D8-4D1D-A5A7-41DA5834078F}">
      <dgm:prSet/>
      <dgm:spPr/>
      <dgm:t>
        <a:bodyPr/>
        <a:lstStyle/>
        <a:p>
          <a:endParaRPr lang="zh-HK" altLang="en-US"/>
        </a:p>
      </dgm:t>
    </dgm:pt>
    <dgm:pt modelId="{70467C07-226A-470B-91AD-C93C42E61788}" type="sibTrans" cxnId="{2569B3D9-95D8-4D1D-A5A7-41DA5834078F}">
      <dgm:prSet/>
      <dgm:spPr/>
      <dgm:t>
        <a:bodyPr/>
        <a:lstStyle/>
        <a:p>
          <a:endParaRPr lang="zh-HK" altLang="en-US"/>
        </a:p>
      </dgm:t>
    </dgm:pt>
    <dgm:pt modelId="{7C938152-A6A7-49E2-AEB6-EF317EE2AEAD}">
      <dgm:prSet phldrT="[文字]" custT="1"/>
      <dgm:spPr/>
      <dgm:t>
        <a:bodyPr/>
        <a:lstStyle/>
        <a:p>
          <a:r>
            <a:rPr lang="en-US" altLang="zh-HK" sz="1300" dirty="0" smtClean="0">
              <a:latin typeface="Calibri" panose="020F0502020204030204" pitchFamily="34" charset="0"/>
              <a:ea typeface="微軟正黑體" panose="020B0604030504040204" pitchFamily="34" charset="-120"/>
              <a:cs typeface="Calibri" panose="020F0502020204030204" pitchFamily="34" charset="0"/>
            </a:rPr>
            <a:t>Ensure</a:t>
          </a:r>
        </a:p>
        <a:p>
          <a:r>
            <a:rPr lang="en-US" altLang="zh-HK" sz="13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300" b="1"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safety</a:t>
          </a:r>
          <a:r>
            <a:rPr lang="en-US" altLang="zh-HK" sz="13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 </a:t>
          </a:r>
          <a:r>
            <a:rPr lang="en-US" altLang="zh-HK" sz="1300" b="1"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quality </a:t>
          </a:r>
        </a:p>
        <a:p>
          <a:r>
            <a:rPr lang="en-US" altLang="zh-HK" sz="1300" dirty="0" smtClean="0">
              <a:latin typeface="Calibri" panose="020F0502020204030204" pitchFamily="34" charset="0"/>
              <a:ea typeface="微軟正黑體" panose="020B0604030504040204" pitchFamily="34" charset="-120"/>
              <a:cs typeface="Calibri" panose="020F0502020204030204" pitchFamily="34" charset="0"/>
            </a:rPr>
            <a:t>and </a:t>
          </a:r>
          <a:r>
            <a:rPr lang="en-US" altLang="zh-HK" sz="1300" b="1"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efficacy</a:t>
          </a:r>
          <a:r>
            <a:rPr lang="en-US" altLang="zh-HK" sz="1300" b="1"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300" dirty="0" smtClean="0">
              <a:latin typeface="Calibri" panose="020F0502020204030204" pitchFamily="34" charset="0"/>
              <a:ea typeface="微軟正黑體" panose="020B0604030504040204" pitchFamily="34" charset="-120"/>
              <a:cs typeface="Calibri" panose="020F0502020204030204" pitchFamily="34" charset="0"/>
            </a:rPr>
            <a:t>of products</a:t>
          </a:r>
          <a:endParaRPr lang="zh-HK" altLang="en-US" sz="1300" dirty="0">
            <a:latin typeface="Calibri" panose="020F0502020204030204" pitchFamily="34" charset="0"/>
            <a:ea typeface="微軟正黑體" panose="020B0604030504040204" pitchFamily="34" charset="-120"/>
            <a:cs typeface="Calibri" panose="020F0502020204030204" pitchFamily="34" charset="0"/>
          </a:endParaRPr>
        </a:p>
      </dgm:t>
    </dgm:pt>
    <dgm:pt modelId="{116A020B-0455-4FB3-8C87-4D5ADEE6DAD1}" type="parTrans" cxnId="{2B2765E1-2E9D-4F28-B7C0-A274C30383D5}">
      <dgm:prSet/>
      <dgm:spPr/>
      <dgm:t>
        <a:bodyPr/>
        <a:lstStyle/>
        <a:p>
          <a:endParaRPr lang="zh-HK" altLang="en-US"/>
        </a:p>
      </dgm:t>
    </dgm:pt>
    <dgm:pt modelId="{91049FA4-ED12-4659-AEEE-F10C990E4900}" type="sibTrans" cxnId="{2B2765E1-2E9D-4F28-B7C0-A274C30383D5}">
      <dgm:prSet/>
      <dgm:spPr/>
      <dgm:t>
        <a:bodyPr/>
        <a:lstStyle/>
        <a:p>
          <a:endParaRPr lang="zh-HK" altLang="en-US"/>
        </a:p>
      </dgm:t>
    </dgm:pt>
    <dgm:pt modelId="{75E002F9-954A-4360-BC83-9B78FDE9C713}">
      <dgm:prSet phldrT="[文字]" custT="1"/>
      <dgm:spPr/>
      <dgm:t>
        <a:bodyPr/>
        <a:lstStyle/>
        <a:p>
          <a:r>
            <a:rPr lang="zh-TW" altLang="en-US"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自</a:t>
          </a:r>
          <a:r>
            <a:rPr lang="en-US" altLang="zh-TW"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2003</a:t>
          </a:r>
          <a:r>
            <a:rPr lang="zh-TW" altLang="en-US"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年</a:t>
          </a:r>
          <a:r>
            <a:rPr lang="en-US" altLang="zh-TW"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12</a:t>
          </a:r>
          <a:r>
            <a:rPr lang="zh-TW" altLang="en-US"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月</a:t>
          </a:r>
          <a:r>
            <a:rPr lang="en-US" altLang="zh-TW"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19</a:t>
          </a:r>
          <a:r>
            <a:rPr lang="zh-TW" altLang="en-US"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日中成藥註冊制度開始，中藥組共收到超過</a:t>
          </a:r>
          <a:r>
            <a:rPr lang="en-US" altLang="zh-TW"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18,000 </a:t>
          </a:r>
          <a:r>
            <a:rPr lang="zh-TW" altLang="en-US"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份中成藥註冊申請 </a:t>
          </a:r>
          <a:endParaRPr lang="zh-HK" altLang="en-US" sz="12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dgm:t>
    </dgm:pt>
    <dgm:pt modelId="{994698BE-5E60-4B30-9111-709EF30B155D}" type="parTrans" cxnId="{77C315FF-60D8-4CC0-8D69-53D7AE8C06C5}">
      <dgm:prSet/>
      <dgm:spPr/>
      <dgm:t>
        <a:bodyPr/>
        <a:lstStyle/>
        <a:p>
          <a:endParaRPr lang="zh-HK" altLang="en-US"/>
        </a:p>
      </dgm:t>
    </dgm:pt>
    <dgm:pt modelId="{2100DEF4-EFA2-4C41-A949-C464654B5609}" type="sibTrans" cxnId="{77C315FF-60D8-4CC0-8D69-53D7AE8C06C5}">
      <dgm:prSet/>
      <dgm:spPr/>
      <dgm:t>
        <a:bodyPr/>
        <a:lstStyle/>
        <a:p>
          <a:endParaRPr lang="zh-HK" altLang="en-US"/>
        </a:p>
      </dgm:t>
    </dgm:pt>
    <dgm:pt modelId="{3FCC9EED-96ED-430C-8B87-188D1EE5F658}">
      <dgm:prSet phldrT="[文字]" custT="1"/>
      <dgm:spPr/>
      <dgm:t>
        <a:bodyPr/>
        <a:lstStyle/>
        <a:p>
          <a:r>
            <a:rPr lang="en-US" altLang="zh-HK" sz="1300" dirty="0" smtClean="0">
              <a:latin typeface="Calibri" panose="020F0502020204030204" pitchFamily="34" charset="0"/>
              <a:ea typeface="微軟正黑體" panose="020B0604030504040204" pitchFamily="34" charset="-120"/>
              <a:cs typeface="Calibri" panose="020F0502020204030204" pitchFamily="34" charset="0"/>
            </a:rPr>
            <a:t>Since the implementation of </a:t>
          </a:r>
          <a:r>
            <a:rPr lang="en-US" altLang="zh-HK" sz="1300" dirty="0" err="1" smtClean="0">
              <a:latin typeface="Calibri" panose="020F0502020204030204" pitchFamily="34" charset="0"/>
              <a:ea typeface="微軟正黑體" panose="020B0604030504040204" pitchFamily="34" charset="-120"/>
              <a:cs typeface="Calibri" panose="020F0502020204030204" pitchFamily="34" charset="0"/>
            </a:rPr>
            <a:t>pCm</a:t>
          </a:r>
          <a:r>
            <a:rPr lang="en-US" altLang="zh-HK" sz="1300" dirty="0" smtClean="0">
              <a:latin typeface="Calibri" panose="020F0502020204030204" pitchFamily="34" charset="0"/>
              <a:ea typeface="微軟正黑體" panose="020B0604030504040204" pitchFamily="34" charset="-120"/>
              <a:cs typeface="Calibri" panose="020F0502020204030204" pitchFamily="34" charset="0"/>
            </a:rPr>
            <a:t> registration system on 19 Dec 2003, the CMB has received over 18,000 applications for </a:t>
          </a:r>
          <a:r>
            <a:rPr lang="en-US" altLang="zh-HK" sz="1300" dirty="0" err="1" smtClean="0">
              <a:latin typeface="Calibri" panose="020F0502020204030204" pitchFamily="34" charset="0"/>
              <a:ea typeface="微軟正黑體" panose="020B0604030504040204" pitchFamily="34" charset="-120"/>
              <a:cs typeface="Calibri" panose="020F0502020204030204" pitchFamily="34" charset="0"/>
            </a:rPr>
            <a:t>pCm</a:t>
          </a:r>
          <a:r>
            <a:rPr lang="en-US" altLang="zh-HK" sz="1300" dirty="0" smtClean="0">
              <a:latin typeface="Calibri" panose="020F0502020204030204" pitchFamily="34" charset="0"/>
              <a:ea typeface="微軟正黑體" panose="020B0604030504040204" pitchFamily="34" charset="-120"/>
              <a:cs typeface="Calibri" panose="020F0502020204030204" pitchFamily="34" charset="0"/>
            </a:rPr>
            <a:t> registration</a:t>
          </a:r>
          <a:endParaRPr lang="zh-HK" altLang="en-US" sz="1300" dirty="0">
            <a:latin typeface="Calibri" panose="020F0502020204030204" pitchFamily="34" charset="0"/>
            <a:ea typeface="微軟正黑體" panose="020B0604030504040204" pitchFamily="34" charset="-120"/>
            <a:cs typeface="Calibri" panose="020F0502020204030204" pitchFamily="34" charset="0"/>
          </a:endParaRPr>
        </a:p>
      </dgm:t>
    </dgm:pt>
    <dgm:pt modelId="{826F3A64-0776-4D67-9C61-13665FB42A71}" type="parTrans" cxnId="{BE1A28DB-2609-477D-B6E8-AB5A2A906D52}">
      <dgm:prSet/>
      <dgm:spPr/>
      <dgm:t>
        <a:bodyPr/>
        <a:lstStyle/>
        <a:p>
          <a:endParaRPr lang="zh-HK" altLang="en-US"/>
        </a:p>
      </dgm:t>
    </dgm:pt>
    <dgm:pt modelId="{71B91316-C42F-4DA4-9745-7FF85E723E8A}" type="sibTrans" cxnId="{BE1A28DB-2609-477D-B6E8-AB5A2A906D52}">
      <dgm:prSet/>
      <dgm:spPr/>
      <dgm:t>
        <a:bodyPr/>
        <a:lstStyle/>
        <a:p>
          <a:endParaRPr lang="zh-HK" altLang="en-US"/>
        </a:p>
      </dgm:t>
    </dgm:pt>
    <dgm:pt modelId="{C60368C2-79A3-49AA-8885-F0A779ACF13C}" type="pres">
      <dgm:prSet presAssocID="{8C373B2D-8A75-4292-A495-CDD6F460D69A}" presName="Name0" presStyleCnt="0">
        <dgm:presLayoutVars>
          <dgm:chMax/>
          <dgm:chPref/>
          <dgm:dir/>
          <dgm:animLvl val="lvl"/>
        </dgm:presLayoutVars>
      </dgm:prSet>
      <dgm:spPr/>
      <dgm:t>
        <a:bodyPr/>
        <a:lstStyle/>
        <a:p>
          <a:endParaRPr lang="zh-HK" altLang="en-US"/>
        </a:p>
      </dgm:t>
    </dgm:pt>
    <dgm:pt modelId="{4054C8E9-2AFC-4377-9B4A-3B0AAB44A171}" type="pres">
      <dgm:prSet presAssocID="{74A8545A-C17C-423B-B045-33F7A3D4C2A7}" presName="composite" presStyleCnt="0"/>
      <dgm:spPr/>
    </dgm:pt>
    <dgm:pt modelId="{EF39C62F-0CED-49E8-9E8D-EFB8E5807B3E}" type="pres">
      <dgm:prSet presAssocID="{74A8545A-C17C-423B-B045-33F7A3D4C2A7}" presName="Parent1" presStyleLbl="node1" presStyleIdx="0" presStyleCnt="6" custLinFactNeighborX="5419" custLinFactNeighborY="337">
        <dgm:presLayoutVars>
          <dgm:chMax val="1"/>
          <dgm:chPref val="1"/>
          <dgm:bulletEnabled val="1"/>
        </dgm:presLayoutVars>
      </dgm:prSet>
      <dgm:spPr/>
      <dgm:t>
        <a:bodyPr/>
        <a:lstStyle/>
        <a:p>
          <a:endParaRPr lang="zh-HK" altLang="en-US"/>
        </a:p>
      </dgm:t>
    </dgm:pt>
    <dgm:pt modelId="{7809FE84-3CB8-4122-AC73-7310074F783B}" type="pres">
      <dgm:prSet presAssocID="{74A8545A-C17C-423B-B045-33F7A3D4C2A7}" presName="Childtext1" presStyleLbl="revTx" presStyleIdx="0" presStyleCnt="3" custScaleX="101536" custLinFactNeighborX="9382" custLinFactNeighborY="-819">
        <dgm:presLayoutVars>
          <dgm:chMax val="0"/>
          <dgm:chPref val="0"/>
          <dgm:bulletEnabled val="1"/>
        </dgm:presLayoutVars>
      </dgm:prSet>
      <dgm:spPr/>
      <dgm:t>
        <a:bodyPr/>
        <a:lstStyle/>
        <a:p>
          <a:endParaRPr lang="zh-HK" altLang="en-US"/>
        </a:p>
      </dgm:t>
    </dgm:pt>
    <dgm:pt modelId="{58BCA0C0-7667-4F68-86A7-0F8E62EFF98E}" type="pres">
      <dgm:prSet presAssocID="{74A8545A-C17C-423B-B045-33F7A3D4C2A7}" presName="BalanceSpacing" presStyleCnt="0"/>
      <dgm:spPr/>
    </dgm:pt>
    <dgm:pt modelId="{3EC9D042-0E24-4860-89FA-F3D5A856E482}" type="pres">
      <dgm:prSet presAssocID="{74A8545A-C17C-423B-B045-33F7A3D4C2A7}" presName="BalanceSpacing1" presStyleCnt="0"/>
      <dgm:spPr/>
    </dgm:pt>
    <dgm:pt modelId="{6CE7EABD-0458-4BC7-946A-3032F59F30C2}" type="pres">
      <dgm:prSet presAssocID="{484C9EE6-AFB1-4BE8-B3DB-096BE9060D90}" presName="Accent1Text" presStyleLbl="node1" presStyleIdx="1" presStyleCnt="6" custLinFactNeighborX="2918" custLinFactNeighborY="725"/>
      <dgm:spPr/>
      <dgm:t>
        <a:bodyPr/>
        <a:lstStyle/>
        <a:p>
          <a:endParaRPr lang="zh-HK" altLang="en-US"/>
        </a:p>
      </dgm:t>
    </dgm:pt>
    <dgm:pt modelId="{D6DB5BCA-769F-4679-83F8-AF3E42ABF1DF}" type="pres">
      <dgm:prSet presAssocID="{484C9EE6-AFB1-4BE8-B3DB-096BE9060D90}" presName="spaceBetweenRectangles" presStyleCnt="0"/>
      <dgm:spPr/>
    </dgm:pt>
    <dgm:pt modelId="{0F421690-9EBB-47C5-8E27-C8838A29ABED}" type="pres">
      <dgm:prSet presAssocID="{80027BC3-D73B-47FA-B542-87D6F00B1992}" presName="composite" presStyleCnt="0"/>
      <dgm:spPr/>
    </dgm:pt>
    <dgm:pt modelId="{DC87B927-1169-4C0C-AF3F-B94A9AE0B504}" type="pres">
      <dgm:prSet presAssocID="{80027BC3-D73B-47FA-B542-87D6F00B1992}" presName="Parent1" presStyleLbl="node1" presStyleIdx="2" presStyleCnt="6">
        <dgm:presLayoutVars>
          <dgm:chMax val="1"/>
          <dgm:chPref val="1"/>
          <dgm:bulletEnabled val="1"/>
        </dgm:presLayoutVars>
      </dgm:prSet>
      <dgm:spPr/>
      <dgm:t>
        <a:bodyPr/>
        <a:lstStyle/>
        <a:p>
          <a:endParaRPr lang="zh-HK" altLang="en-US"/>
        </a:p>
      </dgm:t>
    </dgm:pt>
    <dgm:pt modelId="{1CBD4EE0-E877-4906-9D46-31CC7845ABC4}" type="pres">
      <dgm:prSet presAssocID="{80027BC3-D73B-47FA-B542-87D6F00B1992}" presName="Childtext1" presStyleLbl="revTx" presStyleIdx="1" presStyleCnt="3">
        <dgm:presLayoutVars>
          <dgm:chMax val="0"/>
          <dgm:chPref val="0"/>
          <dgm:bulletEnabled val="1"/>
        </dgm:presLayoutVars>
      </dgm:prSet>
      <dgm:spPr/>
      <dgm:t>
        <a:bodyPr/>
        <a:lstStyle/>
        <a:p>
          <a:endParaRPr lang="zh-HK" altLang="en-US"/>
        </a:p>
      </dgm:t>
    </dgm:pt>
    <dgm:pt modelId="{EBF72818-90B2-476E-BDB2-02AD07F52769}" type="pres">
      <dgm:prSet presAssocID="{80027BC3-D73B-47FA-B542-87D6F00B1992}" presName="BalanceSpacing" presStyleCnt="0"/>
      <dgm:spPr/>
    </dgm:pt>
    <dgm:pt modelId="{4765667B-23AF-492D-BC44-5A4A4D3B71BD}" type="pres">
      <dgm:prSet presAssocID="{80027BC3-D73B-47FA-B542-87D6F00B1992}" presName="BalanceSpacing1" presStyleCnt="0"/>
      <dgm:spPr/>
    </dgm:pt>
    <dgm:pt modelId="{546191BC-3F29-4EFD-9551-F40D0ABEA069}" type="pres">
      <dgm:prSet presAssocID="{70467C07-226A-470B-91AD-C93C42E61788}" presName="Accent1Text" presStyleLbl="node1" presStyleIdx="3" presStyleCnt="6"/>
      <dgm:spPr/>
      <dgm:t>
        <a:bodyPr/>
        <a:lstStyle/>
        <a:p>
          <a:endParaRPr lang="zh-HK" altLang="en-US"/>
        </a:p>
      </dgm:t>
    </dgm:pt>
    <dgm:pt modelId="{9B8C15F2-4B1D-4EDA-88E3-A10BD4404CDC}" type="pres">
      <dgm:prSet presAssocID="{70467C07-226A-470B-91AD-C93C42E61788}" presName="spaceBetweenRectangles" presStyleCnt="0"/>
      <dgm:spPr/>
    </dgm:pt>
    <dgm:pt modelId="{90A01FF0-8756-4321-8CB2-7599AF12028C}" type="pres">
      <dgm:prSet presAssocID="{75E002F9-954A-4360-BC83-9B78FDE9C713}" presName="composite" presStyleCnt="0"/>
      <dgm:spPr/>
    </dgm:pt>
    <dgm:pt modelId="{D07716D8-E11B-4610-A58C-DC33F851BD36}" type="pres">
      <dgm:prSet presAssocID="{75E002F9-954A-4360-BC83-9B78FDE9C713}" presName="Parent1" presStyleLbl="node1" presStyleIdx="4" presStyleCnt="6" custLinFactNeighborX="6669" custLinFactNeighborY="25">
        <dgm:presLayoutVars>
          <dgm:chMax val="1"/>
          <dgm:chPref val="1"/>
          <dgm:bulletEnabled val="1"/>
        </dgm:presLayoutVars>
      </dgm:prSet>
      <dgm:spPr/>
      <dgm:t>
        <a:bodyPr/>
        <a:lstStyle/>
        <a:p>
          <a:endParaRPr lang="zh-HK" altLang="en-US"/>
        </a:p>
      </dgm:t>
    </dgm:pt>
    <dgm:pt modelId="{2E93B2BE-8B70-4439-B081-FE4B03189727}" type="pres">
      <dgm:prSet presAssocID="{75E002F9-954A-4360-BC83-9B78FDE9C713}" presName="Childtext1" presStyleLbl="revTx" presStyleIdx="2" presStyleCnt="3" custScaleX="124599" custLinFactNeighborX="22422" custLinFactNeighborY="1813">
        <dgm:presLayoutVars>
          <dgm:chMax val="0"/>
          <dgm:chPref val="0"/>
          <dgm:bulletEnabled val="1"/>
        </dgm:presLayoutVars>
      </dgm:prSet>
      <dgm:spPr/>
      <dgm:t>
        <a:bodyPr/>
        <a:lstStyle/>
        <a:p>
          <a:endParaRPr lang="zh-HK" altLang="en-US"/>
        </a:p>
      </dgm:t>
    </dgm:pt>
    <dgm:pt modelId="{CDB9C2FF-DC5D-493A-938F-1BF7390DCE37}" type="pres">
      <dgm:prSet presAssocID="{75E002F9-954A-4360-BC83-9B78FDE9C713}" presName="BalanceSpacing" presStyleCnt="0"/>
      <dgm:spPr/>
    </dgm:pt>
    <dgm:pt modelId="{DD53AA6A-40A8-4B5C-A797-919448E2A3E6}" type="pres">
      <dgm:prSet presAssocID="{75E002F9-954A-4360-BC83-9B78FDE9C713}" presName="BalanceSpacing1" presStyleCnt="0"/>
      <dgm:spPr/>
    </dgm:pt>
    <dgm:pt modelId="{5E33765D-71D4-4FA3-A587-92A7E0F59107}" type="pres">
      <dgm:prSet presAssocID="{2100DEF4-EFA2-4C41-A949-C464654B5609}" presName="Accent1Text" presStyleLbl="node1" presStyleIdx="5" presStyleCnt="6" custLinFactNeighborX="4169" custLinFactNeighborY="25"/>
      <dgm:spPr/>
      <dgm:t>
        <a:bodyPr/>
        <a:lstStyle/>
        <a:p>
          <a:endParaRPr lang="zh-HK" altLang="en-US"/>
        </a:p>
      </dgm:t>
    </dgm:pt>
  </dgm:ptLst>
  <dgm:cxnLst>
    <dgm:cxn modelId="{DEA70E68-088D-4CA7-8367-82FB0D7B9757}" type="presOf" srcId="{484C9EE6-AFB1-4BE8-B3DB-096BE9060D90}" destId="{6CE7EABD-0458-4BC7-946A-3032F59F30C2}" srcOrd="0" destOrd="0" presId="urn:microsoft.com/office/officeart/2008/layout/AlternatingHexagons"/>
    <dgm:cxn modelId="{76A7CBFD-ABF9-42AC-84FC-CE9EA3B2CF19}" type="presOf" srcId="{75E002F9-954A-4360-BC83-9B78FDE9C713}" destId="{D07716D8-E11B-4610-A58C-DC33F851BD36}" srcOrd="0" destOrd="0" presId="urn:microsoft.com/office/officeart/2008/layout/AlternatingHexagons"/>
    <dgm:cxn modelId="{B4576C99-1A07-4AC6-B627-64302046CFDC}" srcId="{74A8545A-C17C-423B-B045-33F7A3D4C2A7}" destId="{87C82E39-EEEF-4250-BD24-054C3A96591D}" srcOrd="0" destOrd="0" parTransId="{BD744AE7-BCD8-4C77-9BB2-0BA6E88B802E}" sibTransId="{F3664905-D529-4DC9-AE8D-FD88BEB7789E}"/>
    <dgm:cxn modelId="{2B2765E1-2E9D-4F28-B7C0-A274C30383D5}" srcId="{80027BC3-D73B-47FA-B542-87D6F00B1992}" destId="{7C938152-A6A7-49E2-AEB6-EF317EE2AEAD}" srcOrd="0" destOrd="0" parTransId="{116A020B-0455-4FB3-8C87-4D5ADEE6DAD1}" sibTransId="{91049FA4-ED12-4659-AEEE-F10C990E4900}"/>
    <dgm:cxn modelId="{B2917993-B2A5-468D-A387-8F2141829AD5}" type="presOf" srcId="{87C82E39-EEEF-4250-BD24-054C3A96591D}" destId="{7809FE84-3CB8-4122-AC73-7310074F783B}" srcOrd="0" destOrd="0" presId="urn:microsoft.com/office/officeart/2008/layout/AlternatingHexagons"/>
    <dgm:cxn modelId="{BE1A28DB-2609-477D-B6E8-AB5A2A906D52}" srcId="{75E002F9-954A-4360-BC83-9B78FDE9C713}" destId="{3FCC9EED-96ED-430C-8B87-188D1EE5F658}" srcOrd="0" destOrd="0" parTransId="{826F3A64-0776-4D67-9C61-13665FB42A71}" sibTransId="{71B91316-C42F-4DA4-9745-7FF85E723E8A}"/>
    <dgm:cxn modelId="{F9F60E3C-F37F-49CE-916F-AB47AC0A667F}" type="presOf" srcId="{80027BC3-D73B-47FA-B542-87D6F00B1992}" destId="{DC87B927-1169-4C0C-AF3F-B94A9AE0B504}" srcOrd="0" destOrd="0" presId="urn:microsoft.com/office/officeart/2008/layout/AlternatingHexagons"/>
    <dgm:cxn modelId="{9CC9482F-9D6A-480B-B331-EB1E88F04976}" type="presOf" srcId="{3FCC9EED-96ED-430C-8B87-188D1EE5F658}" destId="{2E93B2BE-8B70-4439-B081-FE4B03189727}" srcOrd="0" destOrd="0" presId="urn:microsoft.com/office/officeart/2008/layout/AlternatingHexagons"/>
    <dgm:cxn modelId="{2FE09C6F-6734-4B05-B260-A675CF15EAC2}" type="presOf" srcId="{7C938152-A6A7-49E2-AEB6-EF317EE2AEAD}" destId="{1CBD4EE0-E877-4906-9D46-31CC7845ABC4}" srcOrd="0" destOrd="0" presId="urn:microsoft.com/office/officeart/2008/layout/AlternatingHexagons"/>
    <dgm:cxn modelId="{4D0B4E3E-0FE5-4DA6-8637-8DDB762D8499}" type="presOf" srcId="{70467C07-226A-470B-91AD-C93C42E61788}" destId="{546191BC-3F29-4EFD-9551-F40D0ABEA069}" srcOrd="0" destOrd="0" presId="urn:microsoft.com/office/officeart/2008/layout/AlternatingHexagons"/>
    <dgm:cxn modelId="{2569B3D9-95D8-4D1D-A5A7-41DA5834078F}" srcId="{8C373B2D-8A75-4292-A495-CDD6F460D69A}" destId="{80027BC3-D73B-47FA-B542-87D6F00B1992}" srcOrd="1" destOrd="0" parTransId="{46BEC7F7-C4BF-400E-9589-DA09C428A3D9}" sibTransId="{70467C07-226A-470B-91AD-C93C42E61788}"/>
    <dgm:cxn modelId="{05B6F483-C57E-4FA8-BA57-81C1C231546A}" srcId="{8C373B2D-8A75-4292-A495-CDD6F460D69A}" destId="{74A8545A-C17C-423B-B045-33F7A3D4C2A7}" srcOrd="0" destOrd="0" parTransId="{AD056CFF-C157-431A-AB81-5F90EEE86CC9}" sibTransId="{484C9EE6-AFB1-4BE8-B3DB-096BE9060D90}"/>
    <dgm:cxn modelId="{FE6A8130-2331-450A-903B-31CC7A5BF0AF}" type="presOf" srcId="{74A8545A-C17C-423B-B045-33F7A3D4C2A7}" destId="{EF39C62F-0CED-49E8-9E8D-EFB8E5807B3E}" srcOrd="0" destOrd="0" presId="urn:microsoft.com/office/officeart/2008/layout/AlternatingHexagons"/>
    <dgm:cxn modelId="{F4ED5126-AE0D-4670-AD07-87D57DA9ECFA}" type="presOf" srcId="{8C373B2D-8A75-4292-A495-CDD6F460D69A}" destId="{C60368C2-79A3-49AA-8885-F0A779ACF13C}" srcOrd="0" destOrd="0" presId="urn:microsoft.com/office/officeart/2008/layout/AlternatingHexagons"/>
    <dgm:cxn modelId="{77C315FF-60D8-4CC0-8D69-53D7AE8C06C5}" srcId="{8C373B2D-8A75-4292-A495-CDD6F460D69A}" destId="{75E002F9-954A-4360-BC83-9B78FDE9C713}" srcOrd="2" destOrd="0" parTransId="{994698BE-5E60-4B30-9111-709EF30B155D}" sibTransId="{2100DEF4-EFA2-4C41-A949-C464654B5609}"/>
    <dgm:cxn modelId="{EB8F5CF4-FC40-4EC4-90EF-DA26ADC601C6}" type="presOf" srcId="{2100DEF4-EFA2-4C41-A949-C464654B5609}" destId="{5E33765D-71D4-4FA3-A587-92A7E0F59107}" srcOrd="0" destOrd="0" presId="urn:microsoft.com/office/officeart/2008/layout/AlternatingHexagons"/>
    <dgm:cxn modelId="{EB62C432-7A27-42FA-A664-F085D44F5D02}" type="presParOf" srcId="{C60368C2-79A3-49AA-8885-F0A779ACF13C}" destId="{4054C8E9-2AFC-4377-9B4A-3B0AAB44A171}" srcOrd="0" destOrd="0" presId="urn:microsoft.com/office/officeart/2008/layout/AlternatingHexagons"/>
    <dgm:cxn modelId="{616A619E-2C08-4F23-BD7D-80791B2A9765}" type="presParOf" srcId="{4054C8E9-2AFC-4377-9B4A-3B0AAB44A171}" destId="{EF39C62F-0CED-49E8-9E8D-EFB8E5807B3E}" srcOrd="0" destOrd="0" presId="urn:microsoft.com/office/officeart/2008/layout/AlternatingHexagons"/>
    <dgm:cxn modelId="{743F7801-6FB3-43F8-B94F-08A488924DAE}" type="presParOf" srcId="{4054C8E9-2AFC-4377-9B4A-3B0AAB44A171}" destId="{7809FE84-3CB8-4122-AC73-7310074F783B}" srcOrd="1" destOrd="0" presId="urn:microsoft.com/office/officeart/2008/layout/AlternatingHexagons"/>
    <dgm:cxn modelId="{3624D4C7-CE22-4701-AD0B-2A053DA8EE02}" type="presParOf" srcId="{4054C8E9-2AFC-4377-9B4A-3B0AAB44A171}" destId="{58BCA0C0-7667-4F68-86A7-0F8E62EFF98E}" srcOrd="2" destOrd="0" presId="urn:microsoft.com/office/officeart/2008/layout/AlternatingHexagons"/>
    <dgm:cxn modelId="{3E79E0C0-A222-4305-B1F0-43B23C9AEC2E}" type="presParOf" srcId="{4054C8E9-2AFC-4377-9B4A-3B0AAB44A171}" destId="{3EC9D042-0E24-4860-89FA-F3D5A856E482}" srcOrd="3" destOrd="0" presId="urn:microsoft.com/office/officeart/2008/layout/AlternatingHexagons"/>
    <dgm:cxn modelId="{1FBE0C56-5929-40D9-98E1-F34A602D25A2}" type="presParOf" srcId="{4054C8E9-2AFC-4377-9B4A-3B0AAB44A171}" destId="{6CE7EABD-0458-4BC7-946A-3032F59F30C2}" srcOrd="4" destOrd="0" presId="urn:microsoft.com/office/officeart/2008/layout/AlternatingHexagons"/>
    <dgm:cxn modelId="{1FD5854B-728D-429E-9AD8-6CA4FC638799}" type="presParOf" srcId="{C60368C2-79A3-49AA-8885-F0A779ACF13C}" destId="{D6DB5BCA-769F-4679-83F8-AF3E42ABF1DF}" srcOrd="1" destOrd="0" presId="urn:microsoft.com/office/officeart/2008/layout/AlternatingHexagons"/>
    <dgm:cxn modelId="{E9AF2D1B-13DC-4E1D-9B25-36A82A7F4EE6}" type="presParOf" srcId="{C60368C2-79A3-49AA-8885-F0A779ACF13C}" destId="{0F421690-9EBB-47C5-8E27-C8838A29ABED}" srcOrd="2" destOrd="0" presId="urn:microsoft.com/office/officeart/2008/layout/AlternatingHexagons"/>
    <dgm:cxn modelId="{14511563-ED9B-4526-A8FA-75F9FC4EDE99}" type="presParOf" srcId="{0F421690-9EBB-47C5-8E27-C8838A29ABED}" destId="{DC87B927-1169-4C0C-AF3F-B94A9AE0B504}" srcOrd="0" destOrd="0" presId="urn:microsoft.com/office/officeart/2008/layout/AlternatingHexagons"/>
    <dgm:cxn modelId="{157ED49E-237F-4F63-A582-22C55DB19710}" type="presParOf" srcId="{0F421690-9EBB-47C5-8E27-C8838A29ABED}" destId="{1CBD4EE0-E877-4906-9D46-31CC7845ABC4}" srcOrd="1" destOrd="0" presId="urn:microsoft.com/office/officeart/2008/layout/AlternatingHexagons"/>
    <dgm:cxn modelId="{E85DB6F6-A5F7-487E-B43B-C0C44F6E0964}" type="presParOf" srcId="{0F421690-9EBB-47C5-8E27-C8838A29ABED}" destId="{EBF72818-90B2-476E-BDB2-02AD07F52769}" srcOrd="2" destOrd="0" presId="urn:microsoft.com/office/officeart/2008/layout/AlternatingHexagons"/>
    <dgm:cxn modelId="{E112A4D0-D29E-48FF-9AA6-7A3160B1CD64}" type="presParOf" srcId="{0F421690-9EBB-47C5-8E27-C8838A29ABED}" destId="{4765667B-23AF-492D-BC44-5A4A4D3B71BD}" srcOrd="3" destOrd="0" presId="urn:microsoft.com/office/officeart/2008/layout/AlternatingHexagons"/>
    <dgm:cxn modelId="{9037987C-1501-4E9E-8176-4AD821A4E049}" type="presParOf" srcId="{0F421690-9EBB-47C5-8E27-C8838A29ABED}" destId="{546191BC-3F29-4EFD-9551-F40D0ABEA069}" srcOrd="4" destOrd="0" presId="urn:microsoft.com/office/officeart/2008/layout/AlternatingHexagons"/>
    <dgm:cxn modelId="{571E9F02-632C-4B62-888E-BC241A8C6FD8}" type="presParOf" srcId="{C60368C2-79A3-49AA-8885-F0A779ACF13C}" destId="{9B8C15F2-4B1D-4EDA-88E3-A10BD4404CDC}" srcOrd="3" destOrd="0" presId="urn:microsoft.com/office/officeart/2008/layout/AlternatingHexagons"/>
    <dgm:cxn modelId="{D17D414B-5694-4FCD-AE57-8A8878C6E507}" type="presParOf" srcId="{C60368C2-79A3-49AA-8885-F0A779ACF13C}" destId="{90A01FF0-8756-4321-8CB2-7599AF12028C}" srcOrd="4" destOrd="0" presId="urn:microsoft.com/office/officeart/2008/layout/AlternatingHexagons"/>
    <dgm:cxn modelId="{E07513E3-6339-40CF-BB0D-B3B621A532CB}" type="presParOf" srcId="{90A01FF0-8756-4321-8CB2-7599AF12028C}" destId="{D07716D8-E11B-4610-A58C-DC33F851BD36}" srcOrd="0" destOrd="0" presId="urn:microsoft.com/office/officeart/2008/layout/AlternatingHexagons"/>
    <dgm:cxn modelId="{DB38E465-459D-439C-82BE-6285DA5CB4A2}" type="presParOf" srcId="{90A01FF0-8756-4321-8CB2-7599AF12028C}" destId="{2E93B2BE-8B70-4439-B081-FE4B03189727}" srcOrd="1" destOrd="0" presId="urn:microsoft.com/office/officeart/2008/layout/AlternatingHexagons"/>
    <dgm:cxn modelId="{6C61D3DF-1C2A-4CAF-9EEB-91819F9FF46D}" type="presParOf" srcId="{90A01FF0-8756-4321-8CB2-7599AF12028C}" destId="{CDB9C2FF-DC5D-493A-938F-1BF7390DCE37}" srcOrd="2" destOrd="0" presId="urn:microsoft.com/office/officeart/2008/layout/AlternatingHexagons"/>
    <dgm:cxn modelId="{FE9BB17C-C761-4F8C-927E-7E91A1BC96E3}" type="presParOf" srcId="{90A01FF0-8756-4321-8CB2-7599AF12028C}" destId="{DD53AA6A-40A8-4B5C-A797-919448E2A3E6}" srcOrd="3" destOrd="0" presId="urn:microsoft.com/office/officeart/2008/layout/AlternatingHexagons"/>
    <dgm:cxn modelId="{7DD48341-4111-4547-85DD-64DF1B70B602}" type="presParOf" srcId="{90A01FF0-8756-4321-8CB2-7599AF12028C}" destId="{5E33765D-71D4-4FA3-A587-92A7E0F5910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5C9CC5-1FA3-4BA4-AC11-94A85D3A87C4}"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zh-HK" altLang="en-US"/>
        </a:p>
      </dgm:t>
    </dgm:pt>
    <dgm:pt modelId="{C511DE47-2F89-4B00-B970-9808AD4433B6}">
      <dgm:prSet phldrT="[文字]" custT="1"/>
      <dgm:spPr/>
      <dgm:t>
        <a:bodyPr/>
        <a:lstStyle/>
        <a:p>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中醫藥條例</a:t>
          </a:r>
          <a:r>
            <a:rPr lang="en-US" altLang="zh-TW"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a:t>
          </a:r>
          <a:r>
            <a:rPr lang="zh-TW" altLang="en-US" sz="12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第</a:t>
          </a:r>
          <a:r>
            <a:rPr lang="en-US" altLang="zh-TW" sz="12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119</a:t>
          </a:r>
          <a:r>
            <a:rPr lang="zh-TW" altLang="en-US" sz="12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條</a:t>
          </a:r>
          <a:r>
            <a:rPr lang="zh-TW" altLang="en-US"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已於</a:t>
          </a:r>
          <a:r>
            <a:rPr lang="en-US" altLang="zh-TW" sz="12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2010</a:t>
          </a:r>
          <a:r>
            <a:rPr lang="zh-TW" altLang="en-US" sz="12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年</a:t>
          </a:r>
          <a:r>
            <a:rPr lang="en-US" altLang="zh-TW" sz="12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12</a:t>
          </a:r>
          <a:r>
            <a:rPr lang="zh-TW" altLang="en-US" sz="12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月</a:t>
          </a:r>
          <a:r>
            <a:rPr lang="en-US" altLang="zh-TW" sz="12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3</a:t>
          </a:r>
          <a:r>
            <a:rPr lang="zh-TW" altLang="en-US" sz="12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日</a:t>
          </a:r>
          <a:r>
            <a:rPr lang="zh-TW" altLang="en-US"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開始生效，任何人</a:t>
          </a:r>
          <a:r>
            <a:rPr lang="zh-TW" altLang="en-US" sz="12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不得銷售、進口或管有</a:t>
          </a:r>
          <a:r>
            <a:rPr lang="zh-TW" altLang="en-US"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任何未經註冊的中成藥，否則即屬違法</a:t>
          </a:r>
          <a:r>
            <a:rPr lang="en-US" altLang="zh-TW"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a:t>
          </a:r>
          <a:endParaRPr lang="zh-HK" altLang="en-US" sz="12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dgm:t>
    </dgm:pt>
    <dgm:pt modelId="{E41111DA-9AB6-40DA-A38F-9C14A4F59603}" type="parTrans" cxnId="{15934F55-9862-40C8-8B57-13B9D25DD088}">
      <dgm:prSet/>
      <dgm:spPr/>
      <dgm:t>
        <a:bodyPr/>
        <a:lstStyle/>
        <a:p>
          <a:endParaRPr lang="zh-HK" altLang="en-US"/>
        </a:p>
      </dgm:t>
    </dgm:pt>
    <dgm:pt modelId="{EB6135C4-24C1-40AE-BFC5-294A80A9C685}" type="sibTrans" cxnId="{15934F55-9862-40C8-8B57-13B9D25DD088}">
      <dgm:prSet/>
      <dgm:spPr/>
      <dgm:t>
        <a:bodyPr/>
        <a:lstStyle/>
        <a:p>
          <a:endParaRPr lang="zh-HK" altLang="en-US"/>
        </a:p>
      </dgm:t>
    </dgm:pt>
    <dgm:pt modelId="{0AD66323-0299-4B74-8C0F-66953C65E35E}">
      <dgm:prSet phldrT="[文字]" custT="1"/>
      <dgm:spPr/>
      <dgm:t>
        <a:bodyPr/>
        <a:lstStyle/>
        <a:p>
          <a:r>
            <a:rPr lang="en-US" altLang="zh-HK" sz="1200" b="1"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Section 119 </a:t>
          </a: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of the CMO has become effective on </a:t>
          </a:r>
          <a:r>
            <a:rPr lang="en-US" altLang="zh-HK" sz="1200" b="1"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3 December 2010</a:t>
          </a: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a:t>
          </a:r>
          <a:r>
            <a:rPr lang="en-US" altLang="zh-TW" sz="1200" dirty="0" smtClean="0">
              <a:latin typeface="Calibri" panose="020F0502020204030204" pitchFamily="34" charset="0"/>
              <a:ea typeface="微軟正黑體" panose="020B0604030504040204" pitchFamily="34" charset="-120"/>
              <a:cs typeface="Calibri" panose="020F0502020204030204" pitchFamily="34" charset="0"/>
            </a:rPr>
            <a:t> N</a:t>
          </a: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o person </a:t>
          </a:r>
          <a:r>
            <a:rPr lang="en-US" altLang="zh-HK" sz="1200" b="1"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shall</a:t>
          </a:r>
          <a:r>
            <a:rPr lang="en-US" altLang="zh-HK" sz="1200" b="1"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200" b="1"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sell, import or possess</a:t>
          </a:r>
          <a:r>
            <a:rPr lang="en-US" altLang="zh-HK" sz="12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 </a:t>
          </a: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any </a:t>
          </a:r>
          <a:r>
            <a:rPr lang="en-US" altLang="zh-HK" sz="1200" dirty="0" err="1" smtClean="0">
              <a:latin typeface="Calibri" panose="020F0502020204030204" pitchFamily="34" charset="0"/>
              <a:ea typeface="微軟正黑體" panose="020B0604030504040204" pitchFamily="34" charset="-120"/>
              <a:cs typeface="Calibri" panose="020F0502020204030204" pitchFamily="34" charset="0"/>
            </a:rPr>
            <a:t>pCm</a:t>
          </a: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 unless the </a:t>
          </a:r>
          <a:r>
            <a:rPr lang="en-US" altLang="zh-HK" sz="1200" dirty="0" err="1" smtClean="0">
              <a:latin typeface="Calibri" panose="020F0502020204030204" pitchFamily="34" charset="0"/>
              <a:ea typeface="微軟正黑體" panose="020B0604030504040204" pitchFamily="34" charset="-120"/>
              <a:cs typeface="Calibri" panose="020F0502020204030204" pitchFamily="34" charset="0"/>
            </a:rPr>
            <a:t>pCm</a:t>
          </a: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 is registered</a:t>
          </a:r>
          <a:endParaRPr lang="zh-HK" altLang="en-US" sz="1200" dirty="0">
            <a:latin typeface="Calibri" panose="020F0502020204030204" pitchFamily="34" charset="0"/>
            <a:ea typeface="微軟正黑體" panose="020B0604030504040204" pitchFamily="34" charset="-120"/>
            <a:cs typeface="Calibri" panose="020F0502020204030204" pitchFamily="34" charset="0"/>
          </a:endParaRPr>
        </a:p>
      </dgm:t>
    </dgm:pt>
    <dgm:pt modelId="{C3D04009-667B-44AF-A32D-66F3551BE8B3}" type="parTrans" cxnId="{1ECFDD98-D5CC-4857-A513-7AD85FD88C0D}">
      <dgm:prSet/>
      <dgm:spPr/>
      <dgm:t>
        <a:bodyPr/>
        <a:lstStyle/>
        <a:p>
          <a:endParaRPr lang="zh-HK" altLang="en-US"/>
        </a:p>
      </dgm:t>
    </dgm:pt>
    <dgm:pt modelId="{9701606D-DEF0-405D-8F66-542F40A0A1F8}" type="sibTrans" cxnId="{1ECFDD98-D5CC-4857-A513-7AD85FD88C0D}">
      <dgm:prSet/>
      <dgm:spPr/>
      <dgm:t>
        <a:bodyPr/>
        <a:lstStyle/>
        <a:p>
          <a:endParaRPr lang="zh-HK" altLang="en-US"/>
        </a:p>
      </dgm:t>
    </dgm:pt>
    <dgm:pt modelId="{376A31BF-F8C5-4291-A1BA-2E677FD4C7C5}">
      <dgm:prSet phldrT="[文字]" custT="1"/>
      <dgm:spPr/>
      <dgm:t>
        <a:bodyPr/>
        <a:lstStyle/>
        <a:p>
          <a:r>
            <a:rPr lang="en-US" altLang="zh-TW" sz="1100" dirty="0" smtClean="0">
              <a:latin typeface="Calibri" panose="020F0502020204030204" pitchFamily="34" charset="0"/>
              <a:ea typeface="微軟正黑體" panose="020B0604030504040204" pitchFamily="34" charset="-120"/>
              <a:cs typeface="Calibri" panose="020F0502020204030204" pitchFamily="34" charset="0"/>
            </a:rPr>
            <a:t>《</a:t>
          </a:r>
          <a:r>
            <a:rPr lang="zh-TW" altLang="en-US" sz="1100" dirty="0" smtClean="0">
              <a:latin typeface="Calibri" panose="020F0502020204030204" pitchFamily="34" charset="0"/>
              <a:ea typeface="微軟正黑體" panose="020B0604030504040204" pitchFamily="34" charset="-120"/>
              <a:cs typeface="Calibri" panose="020F0502020204030204" pitchFamily="34" charset="0"/>
            </a:rPr>
            <a:t>中醫藥條例</a:t>
          </a:r>
          <a:r>
            <a:rPr lang="en-US" altLang="zh-TW" sz="1100" dirty="0" smtClean="0">
              <a:latin typeface="Calibri" panose="020F0502020204030204" pitchFamily="34" charset="0"/>
              <a:ea typeface="微軟正黑體" panose="020B0604030504040204" pitchFamily="34" charset="-120"/>
              <a:cs typeface="Calibri" panose="020F0502020204030204" pitchFamily="34" charset="0"/>
            </a:rPr>
            <a:t>》</a:t>
          </a:r>
          <a:r>
            <a:rPr lang="zh-TW" altLang="en-US" sz="1100" dirty="0" smtClean="0">
              <a:latin typeface="Calibri" panose="020F0502020204030204" pitchFamily="34" charset="0"/>
              <a:ea typeface="微軟正黑體" panose="020B0604030504040204" pitchFamily="34" charset="-120"/>
              <a:cs typeface="Calibri" panose="020F0502020204030204" pitchFamily="34" charset="0"/>
            </a:rPr>
            <a:t>第</a:t>
          </a:r>
          <a:r>
            <a:rPr lang="en-US" altLang="zh-TW" sz="11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143</a:t>
          </a:r>
          <a:r>
            <a:rPr lang="zh-TW" altLang="en-US" sz="1100" dirty="0" smtClean="0">
              <a:latin typeface="Calibri" panose="020F0502020204030204" pitchFamily="34" charset="0"/>
              <a:ea typeface="微軟正黑體" panose="020B0604030504040204" pitchFamily="34" charset="-120"/>
              <a:cs typeface="Calibri" panose="020F0502020204030204" pitchFamily="34" charset="0"/>
            </a:rPr>
            <a:t>及</a:t>
          </a:r>
          <a:r>
            <a:rPr lang="en-US" altLang="zh-TW" sz="11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144</a:t>
          </a:r>
          <a:r>
            <a:rPr lang="zh-TW" altLang="en-US" sz="11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條</a:t>
          </a:r>
          <a:r>
            <a:rPr lang="zh-TW" altLang="en-US" sz="1100" dirty="0" smtClean="0">
              <a:latin typeface="Calibri" panose="020F0502020204030204" pitchFamily="34" charset="0"/>
              <a:ea typeface="微軟正黑體" panose="020B0604030504040204" pitchFamily="34" charset="-120"/>
              <a:cs typeface="Calibri" panose="020F0502020204030204" pitchFamily="34" charset="0"/>
            </a:rPr>
            <a:t>已於</a:t>
          </a:r>
          <a:r>
            <a:rPr lang="en-US" altLang="zh-TW" sz="11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2011</a:t>
          </a:r>
          <a:r>
            <a:rPr lang="zh-TW" altLang="en-US" sz="11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年</a:t>
          </a:r>
          <a:r>
            <a:rPr lang="en-US" altLang="zh-TW" sz="11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12</a:t>
          </a:r>
          <a:r>
            <a:rPr lang="zh-TW" altLang="en-US" sz="11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月</a:t>
          </a:r>
          <a:r>
            <a:rPr lang="en-US" altLang="zh-TW" sz="11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1</a:t>
          </a:r>
          <a:r>
            <a:rPr lang="zh-TW" altLang="en-US" sz="11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日</a:t>
          </a:r>
          <a:r>
            <a:rPr lang="zh-TW" altLang="en-US" sz="1100" dirty="0" smtClean="0">
              <a:latin typeface="Calibri" panose="020F0502020204030204" pitchFamily="34" charset="0"/>
              <a:ea typeface="微軟正黑體" panose="020B0604030504040204" pitchFamily="34" charset="-120"/>
              <a:cs typeface="Calibri" panose="020F0502020204030204" pitchFamily="34" charset="0"/>
            </a:rPr>
            <a:t>生效，任何人</a:t>
          </a:r>
          <a:r>
            <a:rPr lang="zh-TW" altLang="en-US" sz="11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不得銷售或為銷售而管有</a:t>
          </a:r>
          <a:r>
            <a:rPr lang="zh-TW" altLang="en-US" sz="1100" dirty="0" smtClean="0">
              <a:latin typeface="Calibri" panose="020F0502020204030204" pitchFamily="34" charset="0"/>
              <a:ea typeface="微軟正黑體" panose="020B0604030504040204" pitchFamily="34" charset="-120"/>
              <a:cs typeface="Calibri" panose="020F0502020204030204" pitchFamily="34" charset="0"/>
            </a:rPr>
            <a:t>，</a:t>
          </a:r>
          <a:r>
            <a:rPr lang="zh-TW" altLang="en-US" sz="11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沒有</a:t>
          </a:r>
          <a:r>
            <a:rPr lang="zh-TW" altLang="en-US" sz="1100" dirty="0" smtClean="0">
              <a:latin typeface="Calibri" panose="020F0502020204030204" pitchFamily="34" charset="0"/>
              <a:ea typeface="微軟正黑體" panose="020B0604030504040204" pitchFamily="34" charset="-120"/>
              <a:cs typeface="Calibri" panose="020F0502020204030204" pitchFamily="34" charset="0"/>
            </a:rPr>
            <a:t>附上</a:t>
          </a:r>
          <a:r>
            <a:rPr lang="zh-TW" altLang="en-US" sz="11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符合</a:t>
          </a:r>
          <a:r>
            <a:rPr lang="zh-TW" altLang="en-US" sz="1100" dirty="0" smtClean="0">
              <a:latin typeface="Calibri" panose="020F0502020204030204" pitchFamily="34" charset="0"/>
              <a:ea typeface="微軟正黑體" panose="020B0604030504040204" pitchFamily="34" charset="-120"/>
              <a:cs typeface="Calibri" panose="020F0502020204030204" pitchFamily="34" charset="0"/>
            </a:rPr>
            <a:t>訂明規定的</a:t>
          </a:r>
          <a:r>
            <a:rPr lang="zh-TW" altLang="en-US" sz="11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標籤或說明書</a:t>
          </a:r>
          <a:r>
            <a:rPr lang="zh-TW" altLang="en-US" sz="1100" dirty="0" smtClean="0">
              <a:latin typeface="Calibri" panose="020F0502020204030204" pitchFamily="34" charset="0"/>
              <a:ea typeface="微軟正黑體" panose="020B0604030504040204" pitchFamily="34" charset="-120"/>
              <a:cs typeface="Calibri" panose="020F0502020204030204" pitchFamily="34" charset="0"/>
            </a:rPr>
            <a:t>的中成藥，否則即屬違法</a:t>
          </a:r>
          <a:r>
            <a:rPr lang="en-US" altLang="zh-TW" sz="1100" dirty="0" smtClean="0">
              <a:latin typeface="Calibri" panose="020F0502020204030204" pitchFamily="34" charset="0"/>
              <a:ea typeface="微軟正黑體" panose="020B0604030504040204" pitchFamily="34" charset="-120"/>
              <a:cs typeface="Calibri" panose="020F0502020204030204" pitchFamily="34" charset="0"/>
            </a:rPr>
            <a:t>**</a:t>
          </a:r>
          <a:endParaRPr lang="zh-HK" altLang="en-US" sz="1100" dirty="0">
            <a:latin typeface="Calibri" panose="020F0502020204030204" pitchFamily="34" charset="0"/>
            <a:ea typeface="微軟正黑體" panose="020B0604030504040204" pitchFamily="34" charset="-120"/>
            <a:cs typeface="Calibri" panose="020F0502020204030204" pitchFamily="34" charset="0"/>
          </a:endParaRPr>
        </a:p>
      </dgm:t>
    </dgm:pt>
    <dgm:pt modelId="{A9E0B467-BAC7-45BE-BF15-C54741324664}" type="parTrans" cxnId="{79E0F641-3B39-4F7C-B1D1-BB55E6F80FD5}">
      <dgm:prSet/>
      <dgm:spPr/>
      <dgm:t>
        <a:bodyPr/>
        <a:lstStyle/>
        <a:p>
          <a:endParaRPr lang="zh-HK" altLang="en-US"/>
        </a:p>
      </dgm:t>
    </dgm:pt>
    <dgm:pt modelId="{7186F1A7-3AEA-403B-91ED-BEAE5B6FF0BF}" type="sibTrans" cxnId="{79E0F641-3B39-4F7C-B1D1-BB55E6F80FD5}">
      <dgm:prSet/>
      <dgm:spPr/>
      <dgm:t>
        <a:bodyPr/>
        <a:lstStyle/>
        <a:p>
          <a:endParaRPr lang="zh-HK" altLang="en-US"/>
        </a:p>
      </dgm:t>
    </dgm:pt>
    <dgm:pt modelId="{B33FAF31-46D0-418A-BCAB-90E013A7B466}">
      <dgm:prSet phldrT="[文字]" custT="1"/>
      <dgm:spPr/>
      <dgm:t>
        <a:bodyPr/>
        <a:lstStyle/>
        <a:p>
          <a:r>
            <a:rPr lang="en-US" altLang="zh-HK" sz="1200" b="1"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Sections 143 and 144 </a:t>
          </a: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of the CMO has become effective on </a:t>
          </a:r>
          <a:r>
            <a:rPr lang="en-US" altLang="zh-HK" sz="1200" b="1"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1 December 2011</a:t>
          </a: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 No person </a:t>
          </a:r>
          <a:r>
            <a:rPr lang="en-US" altLang="zh-HK" sz="1200" b="1"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sell</a:t>
          </a: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 or have in his </a:t>
          </a:r>
          <a:r>
            <a:rPr lang="en-US" altLang="zh-HK" sz="1200" b="1"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possession for the purpose of selling</a:t>
          </a:r>
          <a:r>
            <a:rPr lang="en-US" altLang="zh-HK" sz="1200" b="1"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any </a:t>
          </a:r>
          <a:r>
            <a:rPr lang="en-US" altLang="zh-HK" sz="1200" dirty="0" err="1" smtClean="0">
              <a:latin typeface="Calibri" panose="020F0502020204030204" pitchFamily="34" charset="0"/>
              <a:ea typeface="微軟正黑體" panose="020B0604030504040204" pitchFamily="34" charset="-120"/>
              <a:cs typeface="Calibri" panose="020F0502020204030204" pitchFamily="34" charset="0"/>
            </a:rPr>
            <a:t>pcm</a:t>
          </a: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200" b="1"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without label and package insert</a:t>
          </a:r>
          <a:endParaRPr lang="zh-HK" altLang="en-US" sz="1200" b="1" dirty="0">
            <a:latin typeface="Calibri" panose="020F0502020204030204" pitchFamily="34" charset="0"/>
            <a:ea typeface="微軟正黑體" panose="020B0604030504040204" pitchFamily="34" charset="-120"/>
            <a:cs typeface="Calibri" panose="020F0502020204030204" pitchFamily="34" charset="0"/>
          </a:endParaRPr>
        </a:p>
      </dgm:t>
    </dgm:pt>
    <dgm:pt modelId="{062978A6-3D55-48C2-8103-0C9C31F8E544}" type="parTrans" cxnId="{0B5A72F8-18B0-4321-A64D-AD82344318D2}">
      <dgm:prSet/>
      <dgm:spPr/>
      <dgm:t>
        <a:bodyPr/>
        <a:lstStyle/>
        <a:p>
          <a:endParaRPr lang="zh-HK" altLang="en-US"/>
        </a:p>
      </dgm:t>
    </dgm:pt>
    <dgm:pt modelId="{2974A804-0BCE-4C6E-BA76-91FB53D7BC95}" type="sibTrans" cxnId="{0B5A72F8-18B0-4321-A64D-AD82344318D2}">
      <dgm:prSet/>
      <dgm:spPr/>
      <dgm:t>
        <a:bodyPr/>
        <a:lstStyle/>
        <a:p>
          <a:endParaRPr lang="zh-HK" altLang="en-US"/>
        </a:p>
      </dgm:t>
    </dgm:pt>
    <dgm:pt modelId="{4E1F4E09-E0DC-4CFC-8C89-E99D11BD55DF}" type="pres">
      <dgm:prSet presAssocID="{375C9CC5-1FA3-4BA4-AC11-94A85D3A87C4}" presName="Name0" presStyleCnt="0">
        <dgm:presLayoutVars>
          <dgm:chMax/>
          <dgm:chPref/>
          <dgm:dir/>
          <dgm:animLvl val="lvl"/>
        </dgm:presLayoutVars>
      </dgm:prSet>
      <dgm:spPr/>
      <dgm:t>
        <a:bodyPr/>
        <a:lstStyle/>
        <a:p>
          <a:endParaRPr lang="zh-HK" altLang="en-US"/>
        </a:p>
      </dgm:t>
    </dgm:pt>
    <dgm:pt modelId="{BAC1BDDA-953C-4DCE-84A7-AF57D4235EC0}" type="pres">
      <dgm:prSet presAssocID="{C511DE47-2F89-4B00-B970-9808AD4433B6}" presName="composite" presStyleCnt="0"/>
      <dgm:spPr/>
    </dgm:pt>
    <dgm:pt modelId="{DE4D6736-43F3-451A-BF9C-E19E10F9CF27}" type="pres">
      <dgm:prSet presAssocID="{C511DE47-2F89-4B00-B970-9808AD4433B6}" presName="Parent1" presStyleLbl="node1" presStyleIdx="0" presStyleCnt="4">
        <dgm:presLayoutVars>
          <dgm:chMax val="1"/>
          <dgm:chPref val="1"/>
          <dgm:bulletEnabled val="1"/>
        </dgm:presLayoutVars>
      </dgm:prSet>
      <dgm:spPr/>
      <dgm:t>
        <a:bodyPr/>
        <a:lstStyle/>
        <a:p>
          <a:endParaRPr lang="zh-HK" altLang="en-US"/>
        </a:p>
      </dgm:t>
    </dgm:pt>
    <dgm:pt modelId="{CCCA5E29-4CFC-437E-8206-FBE43CE52FBD}" type="pres">
      <dgm:prSet presAssocID="{C511DE47-2F89-4B00-B970-9808AD4433B6}" presName="Childtext1" presStyleLbl="revTx" presStyleIdx="0" presStyleCnt="2">
        <dgm:presLayoutVars>
          <dgm:chMax val="0"/>
          <dgm:chPref val="0"/>
          <dgm:bulletEnabled val="1"/>
        </dgm:presLayoutVars>
      </dgm:prSet>
      <dgm:spPr/>
      <dgm:t>
        <a:bodyPr/>
        <a:lstStyle/>
        <a:p>
          <a:endParaRPr lang="zh-HK" altLang="en-US"/>
        </a:p>
      </dgm:t>
    </dgm:pt>
    <dgm:pt modelId="{FE4B789E-7A47-42EB-AD88-6B5E3CC0F9A9}" type="pres">
      <dgm:prSet presAssocID="{C511DE47-2F89-4B00-B970-9808AD4433B6}" presName="BalanceSpacing" presStyleCnt="0"/>
      <dgm:spPr/>
    </dgm:pt>
    <dgm:pt modelId="{53FF6769-2FE9-448C-8B45-F94F4261CFBF}" type="pres">
      <dgm:prSet presAssocID="{C511DE47-2F89-4B00-B970-9808AD4433B6}" presName="BalanceSpacing1" presStyleCnt="0"/>
      <dgm:spPr/>
    </dgm:pt>
    <dgm:pt modelId="{8B189991-AA4A-4192-98E7-53319052C095}" type="pres">
      <dgm:prSet presAssocID="{EB6135C4-24C1-40AE-BFC5-294A80A9C685}" presName="Accent1Text" presStyleLbl="node1" presStyleIdx="1" presStyleCnt="4"/>
      <dgm:spPr/>
      <dgm:t>
        <a:bodyPr/>
        <a:lstStyle/>
        <a:p>
          <a:endParaRPr lang="zh-HK" altLang="en-US"/>
        </a:p>
      </dgm:t>
    </dgm:pt>
    <dgm:pt modelId="{AE822BB9-07E0-4008-8CCF-FE560F122D59}" type="pres">
      <dgm:prSet presAssocID="{EB6135C4-24C1-40AE-BFC5-294A80A9C685}" presName="spaceBetweenRectangles" presStyleCnt="0"/>
      <dgm:spPr/>
    </dgm:pt>
    <dgm:pt modelId="{796A181B-3F1F-4DDE-AAD9-BEC3D7E379E2}" type="pres">
      <dgm:prSet presAssocID="{376A31BF-F8C5-4291-A1BA-2E677FD4C7C5}" presName="composite" presStyleCnt="0"/>
      <dgm:spPr/>
    </dgm:pt>
    <dgm:pt modelId="{4B3E7E3C-8A23-48F6-9D39-10F4B3FBB191}" type="pres">
      <dgm:prSet presAssocID="{376A31BF-F8C5-4291-A1BA-2E677FD4C7C5}" presName="Parent1" presStyleLbl="node1" presStyleIdx="2" presStyleCnt="4">
        <dgm:presLayoutVars>
          <dgm:chMax val="1"/>
          <dgm:chPref val="1"/>
          <dgm:bulletEnabled val="1"/>
        </dgm:presLayoutVars>
      </dgm:prSet>
      <dgm:spPr/>
      <dgm:t>
        <a:bodyPr/>
        <a:lstStyle/>
        <a:p>
          <a:endParaRPr lang="zh-HK" altLang="en-US"/>
        </a:p>
      </dgm:t>
    </dgm:pt>
    <dgm:pt modelId="{D060E999-9D15-44A8-BA3F-FF1DC2114521}" type="pres">
      <dgm:prSet presAssocID="{376A31BF-F8C5-4291-A1BA-2E677FD4C7C5}" presName="Childtext1" presStyleLbl="revTx" presStyleIdx="1" presStyleCnt="2">
        <dgm:presLayoutVars>
          <dgm:chMax val="0"/>
          <dgm:chPref val="0"/>
          <dgm:bulletEnabled val="1"/>
        </dgm:presLayoutVars>
      </dgm:prSet>
      <dgm:spPr/>
      <dgm:t>
        <a:bodyPr/>
        <a:lstStyle/>
        <a:p>
          <a:endParaRPr lang="zh-HK" altLang="en-US"/>
        </a:p>
      </dgm:t>
    </dgm:pt>
    <dgm:pt modelId="{2F219A9A-742B-412A-8B3F-DF8AEDDE7EF2}" type="pres">
      <dgm:prSet presAssocID="{376A31BF-F8C5-4291-A1BA-2E677FD4C7C5}" presName="BalanceSpacing" presStyleCnt="0"/>
      <dgm:spPr/>
    </dgm:pt>
    <dgm:pt modelId="{1B312A6A-45D9-461B-8B67-DABC664980FF}" type="pres">
      <dgm:prSet presAssocID="{376A31BF-F8C5-4291-A1BA-2E677FD4C7C5}" presName="BalanceSpacing1" presStyleCnt="0"/>
      <dgm:spPr/>
    </dgm:pt>
    <dgm:pt modelId="{12E0E63F-3CCF-4409-B239-8D80976DF160}" type="pres">
      <dgm:prSet presAssocID="{7186F1A7-3AEA-403B-91ED-BEAE5B6FF0BF}" presName="Accent1Text" presStyleLbl="node1" presStyleIdx="3" presStyleCnt="4"/>
      <dgm:spPr/>
      <dgm:t>
        <a:bodyPr/>
        <a:lstStyle/>
        <a:p>
          <a:endParaRPr lang="zh-HK" altLang="en-US"/>
        </a:p>
      </dgm:t>
    </dgm:pt>
  </dgm:ptLst>
  <dgm:cxnLst>
    <dgm:cxn modelId="{88D6688B-76CA-4A98-9C68-787CBB1F6005}" type="presOf" srcId="{7186F1A7-3AEA-403B-91ED-BEAE5B6FF0BF}" destId="{12E0E63F-3CCF-4409-B239-8D80976DF160}" srcOrd="0" destOrd="0" presId="urn:microsoft.com/office/officeart/2008/layout/AlternatingHexagons"/>
    <dgm:cxn modelId="{15934F55-9862-40C8-8B57-13B9D25DD088}" srcId="{375C9CC5-1FA3-4BA4-AC11-94A85D3A87C4}" destId="{C511DE47-2F89-4B00-B970-9808AD4433B6}" srcOrd="0" destOrd="0" parTransId="{E41111DA-9AB6-40DA-A38F-9C14A4F59603}" sibTransId="{EB6135C4-24C1-40AE-BFC5-294A80A9C685}"/>
    <dgm:cxn modelId="{6D9CCC9B-CADC-496E-A012-6E75CCB88C0D}" type="presOf" srcId="{B33FAF31-46D0-418A-BCAB-90E013A7B466}" destId="{D060E999-9D15-44A8-BA3F-FF1DC2114521}" srcOrd="0" destOrd="0" presId="urn:microsoft.com/office/officeart/2008/layout/AlternatingHexagons"/>
    <dgm:cxn modelId="{79E0F641-3B39-4F7C-B1D1-BB55E6F80FD5}" srcId="{375C9CC5-1FA3-4BA4-AC11-94A85D3A87C4}" destId="{376A31BF-F8C5-4291-A1BA-2E677FD4C7C5}" srcOrd="1" destOrd="0" parTransId="{A9E0B467-BAC7-45BE-BF15-C54741324664}" sibTransId="{7186F1A7-3AEA-403B-91ED-BEAE5B6FF0BF}"/>
    <dgm:cxn modelId="{6CD3A648-B86F-4769-9874-6FF595421D4F}" type="presOf" srcId="{0AD66323-0299-4B74-8C0F-66953C65E35E}" destId="{CCCA5E29-4CFC-437E-8206-FBE43CE52FBD}" srcOrd="0" destOrd="0" presId="urn:microsoft.com/office/officeart/2008/layout/AlternatingHexagons"/>
    <dgm:cxn modelId="{3C71619D-2796-41EE-B41A-9FB07326A56A}" type="presOf" srcId="{C511DE47-2F89-4B00-B970-9808AD4433B6}" destId="{DE4D6736-43F3-451A-BF9C-E19E10F9CF27}" srcOrd="0" destOrd="0" presId="urn:microsoft.com/office/officeart/2008/layout/AlternatingHexagons"/>
    <dgm:cxn modelId="{0B5A72F8-18B0-4321-A64D-AD82344318D2}" srcId="{376A31BF-F8C5-4291-A1BA-2E677FD4C7C5}" destId="{B33FAF31-46D0-418A-BCAB-90E013A7B466}" srcOrd="0" destOrd="0" parTransId="{062978A6-3D55-48C2-8103-0C9C31F8E544}" sibTransId="{2974A804-0BCE-4C6E-BA76-91FB53D7BC95}"/>
    <dgm:cxn modelId="{E79A7425-85B0-4B01-AD00-6F45C129D1B9}" type="presOf" srcId="{EB6135C4-24C1-40AE-BFC5-294A80A9C685}" destId="{8B189991-AA4A-4192-98E7-53319052C095}" srcOrd="0" destOrd="0" presId="urn:microsoft.com/office/officeart/2008/layout/AlternatingHexagons"/>
    <dgm:cxn modelId="{B631450F-FF0C-4C14-8905-8A6E9D0FFCAA}" type="presOf" srcId="{375C9CC5-1FA3-4BA4-AC11-94A85D3A87C4}" destId="{4E1F4E09-E0DC-4CFC-8C89-E99D11BD55DF}" srcOrd="0" destOrd="0" presId="urn:microsoft.com/office/officeart/2008/layout/AlternatingHexagons"/>
    <dgm:cxn modelId="{E7438C5C-F836-4119-9861-C69EA18CADD1}" type="presOf" srcId="{376A31BF-F8C5-4291-A1BA-2E677FD4C7C5}" destId="{4B3E7E3C-8A23-48F6-9D39-10F4B3FBB191}" srcOrd="0" destOrd="0" presId="urn:microsoft.com/office/officeart/2008/layout/AlternatingHexagons"/>
    <dgm:cxn modelId="{1ECFDD98-D5CC-4857-A513-7AD85FD88C0D}" srcId="{C511DE47-2F89-4B00-B970-9808AD4433B6}" destId="{0AD66323-0299-4B74-8C0F-66953C65E35E}" srcOrd="0" destOrd="0" parTransId="{C3D04009-667B-44AF-A32D-66F3551BE8B3}" sibTransId="{9701606D-DEF0-405D-8F66-542F40A0A1F8}"/>
    <dgm:cxn modelId="{597FA408-E922-4C39-8B4B-531C33EB6253}" type="presParOf" srcId="{4E1F4E09-E0DC-4CFC-8C89-E99D11BD55DF}" destId="{BAC1BDDA-953C-4DCE-84A7-AF57D4235EC0}" srcOrd="0" destOrd="0" presId="urn:microsoft.com/office/officeart/2008/layout/AlternatingHexagons"/>
    <dgm:cxn modelId="{3041EC7E-5D8B-445E-977C-0FBDF14AAFC8}" type="presParOf" srcId="{BAC1BDDA-953C-4DCE-84A7-AF57D4235EC0}" destId="{DE4D6736-43F3-451A-BF9C-E19E10F9CF27}" srcOrd="0" destOrd="0" presId="urn:microsoft.com/office/officeart/2008/layout/AlternatingHexagons"/>
    <dgm:cxn modelId="{706D3411-2AE5-4DFB-897C-709226472218}" type="presParOf" srcId="{BAC1BDDA-953C-4DCE-84A7-AF57D4235EC0}" destId="{CCCA5E29-4CFC-437E-8206-FBE43CE52FBD}" srcOrd="1" destOrd="0" presId="urn:microsoft.com/office/officeart/2008/layout/AlternatingHexagons"/>
    <dgm:cxn modelId="{B70CF757-B7C0-45A0-BAD5-52783A745AA5}" type="presParOf" srcId="{BAC1BDDA-953C-4DCE-84A7-AF57D4235EC0}" destId="{FE4B789E-7A47-42EB-AD88-6B5E3CC0F9A9}" srcOrd="2" destOrd="0" presId="urn:microsoft.com/office/officeart/2008/layout/AlternatingHexagons"/>
    <dgm:cxn modelId="{03753107-BD0F-43C3-99B2-55502471879F}" type="presParOf" srcId="{BAC1BDDA-953C-4DCE-84A7-AF57D4235EC0}" destId="{53FF6769-2FE9-448C-8B45-F94F4261CFBF}" srcOrd="3" destOrd="0" presId="urn:microsoft.com/office/officeart/2008/layout/AlternatingHexagons"/>
    <dgm:cxn modelId="{17A7AE96-C9B5-496F-B8FE-DFB2EE0FC0F6}" type="presParOf" srcId="{BAC1BDDA-953C-4DCE-84A7-AF57D4235EC0}" destId="{8B189991-AA4A-4192-98E7-53319052C095}" srcOrd="4" destOrd="0" presId="urn:microsoft.com/office/officeart/2008/layout/AlternatingHexagons"/>
    <dgm:cxn modelId="{02B3CDA3-E714-4BCD-AADB-817A1F3279E2}" type="presParOf" srcId="{4E1F4E09-E0DC-4CFC-8C89-E99D11BD55DF}" destId="{AE822BB9-07E0-4008-8CCF-FE560F122D59}" srcOrd="1" destOrd="0" presId="urn:microsoft.com/office/officeart/2008/layout/AlternatingHexagons"/>
    <dgm:cxn modelId="{D74BF852-85B7-45FA-B595-0658E4453000}" type="presParOf" srcId="{4E1F4E09-E0DC-4CFC-8C89-E99D11BD55DF}" destId="{796A181B-3F1F-4DDE-AAD9-BEC3D7E379E2}" srcOrd="2" destOrd="0" presId="urn:microsoft.com/office/officeart/2008/layout/AlternatingHexagons"/>
    <dgm:cxn modelId="{09694AC5-4A2B-4BFC-A93A-94F69AE3D8DD}" type="presParOf" srcId="{796A181B-3F1F-4DDE-AAD9-BEC3D7E379E2}" destId="{4B3E7E3C-8A23-48F6-9D39-10F4B3FBB191}" srcOrd="0" destOrd="0" presId="urn:microsoft.com/office/officeart/2008/layout/AlternatingHexagons"/>
    <dgm:cxn modelId="{85BA203C-0BF6-43A0-A1D7-CA60384E1EF7}" type="presParOf" srcId="{796A181B-3F1F-4DDE-AAD9-BEC3D7E379E2}" destId="{D060E999-9D15-44A8-BA3F-FF1DC2114521}" srcOrd="1" destOrd="0" presId="urn:microsoft.com/office/officeart/2008/layout/AlternatingHexagons"/>
    <dgm:cxn modelId="{FFECEAE4-6BEF-48D0-A092-8263D6F4BBA7}" type="presParOf" srcId="{796A181B-3F1F-4DDE-AAD9-BEC3D7E379E2}" destId="{2F219A9A-742B-412A-8B3F-DF8AEDDE7EF2}" srcOrd="2" destOrd="0" presId="urn:microsoft.com/office/officeart/2008/layout/AlternatingHexagons"/>
    <dgm:cxn modelId="{4D951F55-17F7-4789-9BCC-EF28CC65C343}" type="presParOf" srcId="{796A181B-3F1F-4DDE-AAD9-BEC3D7E379E2}" destId="{1B312A6A-45D9-461B-8B67-DABC664980FF}" srcOrd="3" destOrd="0" presId="urn:microsoft.com/office/officeart/2008/layout/AlternatingHexagons"/>
    <dgm:cxn modelId="{C9F81C36-3075-4A26-AD52-9DDA8FE8F0EC}" type="presParOf" srcId="{796A181B-3F1F-4DDE-AAD9-BEC3D7E379E2}" destId="{12E0E63F-3CCF-4409-B239-8D80976DF16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FB1FCA-7EBE-47A6-B490-8DA05613ADC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HK" altLang="en-US"/>
        </a:p>
      </dgm:t>
    </dgm:pt>
    <dgm:pt modelId="{6E94B2E0-E25A-4D23-B633-AB2160F7A042}">
      <dgm:prSet phldrT="[文字]" custT="1"/>
      <dgm:spPr/>
      <dgm:t>
        <a:bodyPr/>
        <a:lstStyle/>
        <a:p>
          <a:r>
            <a:rPr lang="zh-TW" altLang="en-US" sz="1600" b="1" i="0" dirty="0" smtClean="0"/>
            <a:t>包括以下詳情</a:t>
          </a:r>
          <a:r>
            <a:rPr lang="en-US" altLang="zh-HK" sz="1600" b="1" i="0" dirty="0" smtClean="0"/>
            <a:t>——</a:t>
          </a:r>
        </a:p>
        <a:p>
          <a:r>
            <a:rPr lang="en-US" sz="1600" b="1" i="0" dirty="0" smtClean="0">
              <a:solidFill>
                <a:schemeClr val="accent4">
                  <a:lumMod val="40000"/>
                  <a:lumOff val="60000"/>
                </a:schemeClr>
              </a:solidFill>
            </a:rPr>
            <a:t>includes the following particulars—</a:t>
          </a:r>
          <a:endParaRPr lang="zh-HK" altLang="en-US" sz="1600" b="1" dirty="0">
            <a:solidFill>
              <a:schemeClr val="accent4">
                <a:lumMod val="40000"/>
                <a:lumOff val="60000"/>
              </a:schemeClr>
            </a:solidFill>
          </a:endParaRPr>
        </a:p>
      </dgm:t>
    </dgm:pt>
    <dgm:pt modelId="{D6C026DF-054B-46DB-AED7-00CDF9C8D7AF}" type="parTrans" cxnId="{B38EF001-F067-4E2C-918E-959A47D17303}">
      <dgm:prSet/>
      <dgm:spPr/>
      <dgm:t>
        <a:bodyPr/>
        <a:lstStyle/>
        <a:p>
          <a:endParaRPr lang="zh-HK" altLang="en-US"/>
        </a:p>
      </dgm:t>
    </dgm:pt>
    <dgm:pt modelId="{3E9BBC25-7575-4EC9-9F1C-3E8090A94F17}" type="sibTrans" cxnId="{B38EF001-F067-4E2C-918E-959A47D17303}">
      <dgm:prSet/>
      <dgm:spPr/>
      <dgm:t>
        <a:bodyPr/>
        <a:lstStyle/>
        <a:p>
          <a:endParaRPr lang="zh-HK" altLang="en-US"/>
        </a:p>
      </dgm:t>
    </dgm:pt>
    <dgm:pt modelId="{BD85256C-5197-4CDC-A6EE-2E46F7187404}">
      <dgm:prSet phldrT="[文字]" custT="1"/>
      <dgm:spPr/>
      <dgm:t>
        <a:bodyPr/>
        <a:lstStyle/>
        <a:p>
          <a:r>
            <a:rPr lang="zh-TW" altLang="en-US" sz="1400" b="0" i="0" dirty="0" smtClean="0"/>
            <a:t>該成藥的名稱</a:t>
          </a:r>
          <a:endParaRPr lang="zh-HK" altLang="en-US" sz="1400" dirty="0"/>
        </a:p>
      </dgm:t>
    </dgm:pt>
    <dgm:pt modelId="{6FE59CAC-F9E9-46C1-9516-EAB755C0C5DF}" type="parTrans" cxnId="{E1CF083C-ECEA-44AA-BA35-2273BDB62260}">
      <dgm:prSet/>
      <dgm:spPr/>
      <dgm:t>
        <a:bodyPr/>
        <a:lstStyle/>
        <a:p>
          <a:endParaRPr lang="zh-HK" altLang="en-US"/>
        </a:p>
      </dgm:t>
    </dgm:pt>
    <dgm:pt modelId="{07B01E74-2CFB-4D1B-9CDF-E71DCF9467A7}" type="sibTrans" cxnId="{E1CF083C-ECEA-44AA-BA35-2273BDB62260}">
      <dgm:prSet/>
      <dgm:spPr/>
      <dgm:t>
        <a:bodyPr/>
        <a:lstStyle/>
        <a:p>
          <a:endParaRPr lang="zh-HK" altLang="en-US"/>
        </a:p>
      </dgm:t>
    </dgm:pt>
    <dgm:pt modelId="{F3326576-4660-4B99-ABED-09C89E24A529}">
      <dgm:prSet phldrT="[文字]" custT="1"/>
      <dgm:spPr/>
      <dgm:t>
        <a:bodyPr/>
        <a:lstStyle/>
        <a:p>
          <a:r>
            <a:rPr lang="zh-TW" altLang="en-US" sz="1600" b="1" i="0" dirty="0" smtClean="0"/>
            <a:t>載列的詳情是清楚及明確地列明，並且沒有在任何方面模糊或經塗改</a:t>
          </a:r>
          <a:endParaRPr lang="en-US" altLang="zh-TW" sz="1600" b="1" i="0" dirty="0" smtClean="0"/>
        </a:p>
        <a:p>
          <a:r>
            <a:rPr lang="en-US" sz="1600" b="1" i="0" dirty="0" smtClean="0">
              <a:solidFill>
                <a:schemeClr val="accent4">
                  <a:lumMod val="40000"/>
                  <a:lumOff val="60000"/>
                </a:schemeClr>
              </a:solidFill>
            </a:rPr>
            <a:t>has the particulars being clearly and distinctly set out and not in any way obscured or obliterated</a:t>
          </a:r>
          <a:endParaRPr lang="zh-HK" altLang="en-US" sz="1600" b="1" dirty="0">
            <a:solidFill>
              <a:schemeClr val="accent4">
                <a:lumMod val="40000"/>
                <a:lumOff val="60000"/>
              </a:schemeClr>
            </a:solidFill>
          </a:endParaRPr>
        </a:p>
      </dgm:t>
    </dgm:pt>
    <dgm:pt modelId="{0CC9FF3F-A1A9-484C-A5BD-351C21EEFBDE}" type="parTrans" cxnId="{8224584E-A0F2-4A4A-A1AD-C817DDEA66F8}">
      <dgm:prSet/>
      <dgm:spPr/>
      <dgm:t>
        <a:bodyPr/>
        <a:lstStyle/>
        <a:p>
          <a:endParaRPr lang="zh-HK" altLang="en-US"/>
        </a:p>
      </dgm:t>
    </dgm:pt>
    <dgm:pt modelId="{24AE77FC-6EDD-402B-A0B3-C801E532A242}" type="sibTrans" cxnId="{8224584E-A0F2-4A4A-A1AD-C817DDEA66F8}">
      <dgm:prSet/>
      <dgm:spPr/>
      <dgm:t>
        <a:bodyPr/>
        <a:lstStyle/>
        <a:p>
          <a:endParaRPr lang="zh-HK" altLang="en-US"/>
        </a:p>
      </dgm:t>
    </dgm:pt>
    <dgm:pt modelId="{9F475D54-79AE-43E5-8684-FF54D9926586}">
      <dgm:prSet phldrT="[文字]" custT="1"/>
      <dgm:spPr/>
      <dgm:t>
        <a:bodyPr/>
        <a:lstStyle/>
        <a:p>
          <a:r>
            <a:rPr lang="zh-TW" altLang="en-US" sz="1400" b="0" i="0" dirty="0" smtClean="0"/>
            <a:t>該成藥的註冊證明書上指明的中成藥註冊編號</a:t>
          </a:r>
          <a:endParaRPr lang="zh-HK" altLang="en-US" sz="1400" dirty="0"/>
        </a:p>
      </dgm:t>
    </dgm:pt>
    <dgm:pt modelId="{1B746A08-82CC-451A-A74D-64B11C0F400A}" type="parTrans" cxnId="{4F739D9C-D238-4D72-ACE5-969390E6E4EC}">
      <dgm:prSet/>
      <dgm:spPr/>
      <dgm:t>
        <a:bodyPr/>
        <a:lstStyle/>
        <a:p>
          <a:endParaRPr lang="zh-HK" altLang="en-US"/>
        </a:p>
      </dgm:t>
    </dgm:pt>
    <dgm:pt modelId="{0F749F8E-A36C-4544-9BFC-E7223A7B886D}" type="sibTrans" cxnId="{4F739D9C-D238-4D72-ACE5-969390E6E4EC}">
      <dgm:prSet/>
      <dgm:spPr/>
      <dgm:t>
        <a:bodyPr/>
        <a:lstStyle/>
        <a:p>
          <a:endParaRPr lang="zh-HK" altLang="en-US"/>
        </a:p>
      </dgm:t>
    </dgm:pt>
    <dgm:pt modelId="{C07F7AEB-F996-462B-9856-9A4D5C914077}">
      <dgm:prSet phldrT="[文字]" custT="1"/>
      <dgm:spPr/>
      <dgm:t>
        <a:bodyPr/>
        <a:lstStyle/>
        <a:p>
          <a:r>
            <a:rPr lang="zh-TW" altLang="en-US" sz="1400" b="0" i="0" dirty="0" smtClean="0"/>
            <a:t>該成藥的註冊證明書上指明的證明書持有人的姓名或名稱</a:t>
          </a:r>
          <a:endParaRPr lang="zh-HK" altLang="en-US" sz="1400" dirty="0"/>
        </a:p>
      </dgm:t>
    </dgm:pt>
    <dgm:pt modelId="{69F771C5-E800-43EB-8242-078F66021677}" type="parTrans" cxnId="{7409B048-33E2-4FC6-A2E9-21145C3A4F5B}">
      <dgm:prSet/>
      <dgm:spPr/>
      <dgm:t>
        <a:bodyPr/>
        <a:lstStyle/>
        <a:p>
          <a:endParaRPr lang="zh-HK" altLang="en-US"/>
        </a:p>
      </dgm:t>
    </dgm:pt>
    <dgm:pt modelId="{4F039596-1385-4379-B0DA-669558E230B2}" type="sibTrans" cxnId="{7409B048-33E2-4FC6-A2E9-21145C3A4F5B}">
      <dgm:prSet/>
      <dgm:spPr/>
      <dgm:t>
        <a:bodyPr/>
        <a:lstStyle/>
        <a:p>
          <a:endParaRPr lang="zh-HK" altLang="en-US"/>
        </a:p>
      </dgm:t>
    </dgm:pt>
    <dgm:pt modelId="{304084D6-FA42-429D-86A9-0FD2ECB0636E}">
      <dgm:prSet phldrT="[文字]" custT="1"/>
      <dgm:spPr/>
      <dgm:t>
        <a:bodyPr/>
        <a:lstStyle/>
        <a:p>
          <a:r>
            <a:rPr lang="en-US" sz="1400" b="0" i="0" dirty="0" smtClean="0">
              <a:solidFill>
                <a:schemeClr val="accent3">
                  <a:lumMod val="50000"/>
                </a:schemeClr>
              </a:solidFill>
            </a:rPr>
            <a:t>the name of the holder of the certificate of registration of the medicine as specified in the certificate</a:t>
          </a:r>
          <a:endParaRPr lang="zh-HK" altLang="en-US" sz="1400" dirty="0">
            <a:solidFill>
              <a:schemeClr val="accent3">
                <a:lumMod val="50000"/>
              </a:schemeClr>
            </a:solidFill>
          </a:endParaRPr>
        </a:p>
      </dgm:t>
    </dgm:pt>
    <dgm:pt modelId="{FCFCAA55-5151-4245-8ED7-8C7264C72E5B}" type="parTrans" cxnId="{16435E87-DA30-422C-ABFA-A8602A91616C}">
      <dgm:prSet/>
      <dgm:spPr/>
      <dgm:t>
        <a:bodyPr/>
        <a:lstStyle/>
        <a:p>
          <a:endParaRPr lang="zh-HK" altLang="en-US"/>
        </a:p>
      </dgm:t>
    </dgm:pt>
    <dgm:pt modelId="{635D5B6D-DD1B-4B37-BB4E-815ED5326E14}" type="sibTrans" cxnId="{16435E87-DA30-422C-ABFA-A8602A91616C}">
      <dgm:prSet/>
      <dgm:spPr/>
      <dgm:t>
        <a:bodyPr/>
        <a:lstStyle/>
        <a:p>
          <a:endParaRPr lang="zh-HK" altLang="en-US"/>
        </a:p>
      </dgm:t>
    </dgm:pt>
    <dgm:pt modelId="{AE5FD548-E5E0-446B-9ECB-77FB1EE5402B}">
      <dgm:prSet phldrT="[文字]" custT="1"/>
      <dgm:spPr/>
      <dgm:t>
        <a:bodyPr/>
        <a:lstStyle/>
        <a:p>
          <a:r>
            <a:rPr lang="en-US" sz="1400" b="0" i="0" dirty="0" smtClean="0">
              <a:solidFill>
                <a:schemeClr val="accent3">
                  <a:lumMod val="50000"/>
                </a:schemeClr>
              </a:solidFill>
            </a:rPr>
            <a:t>the registration number of the medicine as specified in its certificate of registration</a:t>
          </a:r>
          <a:endParaRPr lang="zh-HK" altLang="en-US" sz="1400" dirty="0">
            <a:solidFill>
              <a:schemeClr val="accent3">
                <a:lumMod val="50000"/>
              </a:schemeClr>
            </a:solidFill>
          </a:endParaRPr>
        </a:p>
      </dgm:t>
    </dgm:pt>
    <dgm:pt modelId="{DEC33D87-BFEC-4BDC-AF35-4FFABB0C6CAA}" type="parTrans" cxnId="{7C1603D4-AC9C-49C0-AB2E-BA39AC7ED782}">
      <dgm:prSet/>
      <dgm:spPr/>
      <dgm:t>
        <a:bodyPr/>
        <a:lstStyle/>
        <a:p>
          <a:endParaRPr lang="zh-HK" altLang="en-US"/>
        </a:p>
      </dgm:t>
    </dgm:pt>
    <dgm:pt modelId="{0DE98678-48AD-49FC-AEA8-32025CFF5335}" type="sibTrans" cxnId="{7C1603D4-AC9C-49C0-AB2E-BA39AC7ED782}">
      <dgm:prSet/>
      <dgm:spPr/>
      <dgm:t>
        <a:bodyPr/>
        <a:lstStyle/>
        <a:p>
          <a:endParaRPr lang="zh-HK" altLang="en-US"/>
        </a:p>
      </dgm:t>
    </dgm:pt>
    <dgm:pt modelId="{B19E087C-EF0F-4B72-BFDA-06C30B40E428}">
      <dgm:prSet phldrT="[文字]" custT="1"/>
      <dgm:spPr/>
      <dgm:t>
        <a:bodyPr/>
        <a:lstStyle/>
        <a:p>
          <a:r>
            <a:rPr lang="en-US" sz="1400" b="0" i="0" dirty="0" smtClean="0">
              <a:solidFill>
                <a:schemeClr val="accent3">
                  <a:lumMod val="50000"/>
                </a:schemeClr>
              </a:solidFill>
            </a:rPr>
            <a:t>the name of the medicine</a:t>
          </a:r>
          <a:endParaRPr lang="zh-HK" altLang="en-US" sz="1400" dirty="0"/>
        </a:p>
      </dgm:t>
    </dgm:pt>
    <dgm:pt modelId="{6962B900-7676-4A4A-91D0-B52352FD7D98}" type="parTrans" cxnId="{CDE1967A-C684-48BB-9603-CF410487AC63}">
      <dgm:prSet/>
      <dgm:spPr/>
      <dgm:t>
        <a:bodyPr/>
        <a:lstStyle/>
        <a:p>
          <a:endParaRPr lang="zh-HK" altLang="en-US"/>
        </a:p>
      </dgm:t>
    </dgm:pt>
    <dgm:pt modelId="{3699A2A4-5CBA-477E-8FEF-0F6242AF6B3E}" type="sibTrans" cxnId="{CDE1967A-C684-48BB-9603-CF410487AC63}">
      <dgm:prSet/>
      <dgm:spPr/>
      <dgm:t>
        <a:bodyPr/>
        <a:lstStyle/>
        <a:p>
          <a:endParaRPr lang="zh-HK" altLang="en-US"/>
        </a:p>
      </dgm:t>
    </dgm:pt>
    <dgm:pt modelId="{AC4910D6-C75C-4A6D-9961-725F247C809B}" type="pres">
      <dgm:prSet presAssocID="{EEFB1FCA-7EBE-47A6-B490-8DA05613ADCB}" presName="linear" presStyleCnt="0">
        <dgm:presLayoutVars>
          <dgm:animLvl val="lvl"/>
          <dgm:resizeHandles val="exact"/>
        </dgm:presLayoutVars>
      </dgm:prSet>
      <dgm:spPr/>
      <dgm:t>
        <a:bodyPr/>
        <a:lstStyle/>
        <a:p>
          <a:endParaRPr lang="zh-HK" altLang="en-US"/>
        </a:p>
      </dgm:t>
    </dgm:pt>
    <dgm:pt modelId="{5EBB0E58-9CD2-4CF8-8A6E-52BF8B9F435C}" type="pres">
      <dgm:prSet presAssocID="{6E94B2E0-E25A-4D23-B633-AB2160F7A042}" presName="parentText" presStyleLbl="node1" presStyleIdx="0" presStyleCnt="2" custLinFactNeighborY="-985">
        <dgm:presLayoutVars>
          <dgm:chMax val="0"/>
          <dgm:bulletEnabled val="1"/>
        </dgm:presLayoutVars>
      </dgm:prSet>
      <dgm:spPr/>
      <dgm:t>
        <a:bodyPr/>
        <a:lstStyle/>
        <a:p>
          <a:endParaRPr lang="zh-HK" altLang="en-US"/>
        </a:p>
      </dgm:t>
    </dgm:pt>
    <dgm:pt modelId="{E9E33B06-034D-49F5-97C5-EB4D6B2C762D}" type="pres">
      <dgm:prSet presAssocID="{6E94B2E0-E25A-4D23-B633-AB2160F7A042}" presName="childText" presStyleLbl="revTx" presStyleIdx="0" presStyleCnt="1">
        <dgm:presLayoutVars>
          <dgm:bulletEnabled val="1"/>
        </dgm:presLayoutVars>
      </dgm:prSet>
      <dgm:spPr/>
      <dgm:t>
        <a:bodyPr/>
        <a:lstStyle/>
        <a:p>
          <a:endParaRPr lang="zh-HK" altLang="en-US"/>
        </a:p>
      </dgm:t>
    </dgm:pt>
    <dgm:pt modelId="{587B4521-EF59-451A-93FC-7B3E54C7E499}" type="pres">
      <dgm:prSet presAssocID="{F3326576-4660-4B99-ABED-09C89E24A529}" presName="parentText" presStyleLbl="node1" presStyleIdx="1" presStyleCnt="2">
        <dgm:presLayoutVars>
          <dgm:chMax val="0"/>
          <dgm:bulletEnabled val="1"/>
        </dgm:presLayoutVars>
      </dgm:prSet>
      <dgm:spPr/>
      <dgm:t>
        <a:bodyPr/>
        <a:lstStyle/>
        <a:p>
          <a:endParaRPr lang="zh-HK" altLang="en-US"/>
        </a:p>
      </dgm:t>
    </dgm:pt>
  </dgm:ptLst>
  <dgm:cxnLst>
    <dgm:cxn modelId="{3AE555ED-4935-46A6-AEAC-BFDEBF321739}" type="presOf" srcId="{304084D6-FA42-429D-86A9-0FD2ECB0636E}" destId="{E9E33B06-034D-49F5-97C5-EB4D6B2C762D}" srcOrd="0" destOrd="3" presId="urn:microsoft.com/office/officeart/2005/8/layout/vList2"/>
    <dgm:cxn modelId="{1484E994-4FF4-40BB-97FA-2A7FF65EF9B2}" type="presOf" srcId="{BD85256C-5197-4CDC-A6EE-2E46F7187404}" destId="{E9E33B06-034D-49F5-97C5-EB4D6B2C762D}" srcOrd="0" destOrd="0" presId="urn:microsoft.com/office/officeart/2005/8/layout/vList2"/>
    <dgm:cxn modelId="{8409328F-8742-47C7-91B1-6A3BC4E25079}" type="presOf" srcId="{B19E087C-EF0F-4B72-BFDA-06C30B40E428}" destId="{E9E33B06-034D-49F5-97C5-EB4D6B2C762D}" srcOrd="0" destOrd="1" presId="urn:microsoft.com/office/officeart/2005/8/layout/vList2"/>
    <dgm:cxn modelId="{4F739D9C-D238-4D72-ACE5-969390E6E4EC}" srcId="{6E94B2E0-E25A-4D23-B633-AB2160F7A042}" destId="{9F475D54-79AE-43E5-8684-FF54D9926586}" srcOrd="4" destOrd="0" parTransId="{1B746A08-82CC-451A-A74D-64B11C0F400A}" sibTransId="{0F749F8E-A36C-4544-9BFC-E7223A7B886D}"/>
    <dgm:cxn modelId="{E1CF083C-ECEA-44AA-BA35-2273BDB62260}" srcId="{6E94B2E0-E25A-4D23-B633-AB2160F7A042}" destId="{BD85256C-5197-4CDC-A6EE-2E46F7187404}" srcOrd="0" destOrd="0" parTransId="{6FE59CAC-F9E9-46C1-9516-EAB755C0C5DF}" sibTransId="{07B01E74-2CFB-4D1B-9CDF-E71DCF9467A7}"/>
    <dgm:cxn modelId="{C023CF72-433D-4734-8E95-CCBAED1A2424}" type="presOf" srcId="{9F475D54-79AE-43E5-8684-FF54D9926586}" destId="{E9E33B06-034D-49F5-97C5-EB4D6B2C762D}" srcOrd="0" destOrd="4" presId="urn:microsoft.com/office/officeart/2005/8/layout/vList2"/>
    <dgm:cxn modelId="{CDE1967A-C684-48BB-9603-CF410487AC63}" srcId="{6E94B2E0-E25A-4D23-B633-AB2160F7A042}" destId="{B19E087C-EF0F-4B72-BFDA-06C30B40E428}" srcOrd="1" destOrd="0" parTransId="{6962B900-7676-4A4A-91D0-B52352FD7D98}" sibTransId="{3699A2A4-5CBA-477E-8FEF-0F6242AF6B3E}"/>
    <dgm:cxn modelId="{B470903E-2E89-4E6C-9146-F83407C504D5}" type="presOf" srcId="{AE5FD548-E5E0-446B-9ECB-77FB1EE5402B}" destId="{E9E33B06-034D-49F5-97C5-EB4D6B2C762D}" srcOrd="0" destOrd="5" presId="urn:microsoft.com/office/officeart/2005/8/layout/vList2"/>
    <dgm:cxn modelId="{4A97A483-ADEF-4C4D-8428-A48CA39CAE63}" type="presOf" srcId="{C07F7AEB-F996-462B-9856-9A4D5C914077}" destId="{E9E33B06-034D-49F5-97C5-EB4D6B2C762D}" srcOrd="0" destOrd="2" presId="urn:microsoft.com/office/officeart/2005/8/layout/vList2"/>
    <dgm:cxn modelId="{BA4C6E3B-A950-4FE8-B401-B43336D21ADA}" type="presOf" srcId="{F3326576-4660-4B99-ABED-09C89E24A529}" destId="{587B4521-EF59-451A-93FC-7B3E54C7E499}" srcOrd="0" destOrd="0" presId="urn:microsoft.com/office/officeart/2005/8/layout/vList2"/>
    <dgm:cxn modelId="{7409B048-33E2-4FC6-A2E9-21145C3A4F5B}" srcId="{6E94B2E0-E25A-4D23-B633-AB2160F7A042}" destId="{C07F7AEB-F996-462B-9856-9A4D5C914077}" srcOrd="2" destOrd="0" parTransId="{69F771C5-E800-43EB-8242-078F66021677}" sibTransId="{4F039596-1385-4379-B0DA-669558E230B2}"/>
    <dgm:cxn modelId="{7C1603D4-AC9C-49C0-AB2E-BA39AC7ED782}" srcId="{6E94B2E0-E25A-4D23-B633-AB2160F7A042}" destId="{AE5FD548-E5E0-446B-9ECB-77FB1EE5402B}" srcOrd="5" destOrd="0" parTransId="{DEC33D87-BFEC-4BDC-AF35-4FFABB0C6CAA}" sibTransId="{0DE98678-48AD-49FC-AEA8-32025CFF5335}"/>
    <dgm:cxn modelId="{B38EF001-F067-4E2C-918E-959A47D17303}" srcId="{EEFB1FCA-7EBE-47A6-B490-8DA05613ADCB}" destId="{6E94B2E0-E25A-4D23-B633-AB2160F7A042}" srcOrd="0" destOrd="0" parTransId="{D6C026DF-054B-46DB-AED7-00CDF9C8D7AF}" sibTransId="{3E9BBC25-7575-4EC9-9F1C-3E8090A94F17}"/>
    <dgm:cxn modelId="{723EB779-0DC5-4EE4-B396-5312E6803F56}" type="presOf" srcId="{EEFB1FCA-7EBE-47A6-B490-8DA05613ADCB}" destId="{AC4910D6-C75C-4A6D-9961-725F247C809B}" srcOrd="0" destOrd="0" presId="urn:microsoft.com/office/officeart/2005/8/layout/vList2"/>
    <dgm:cxn modelId="{8224584E-A0F2-4A4A-A1AD-C817DDEA66F8}" srcId="{EEFB1FCA-7EBE-47A6-B490-8DA05613ADCB}" destId="{F3326576-4660-4B99-ABED-09C89E24A529}" srcOrd="1" destOrd="0" parTransId="{0CC9FF3F-A1A9-484C-A5BD-351C21EEFBDE}" sibTransId="{24AE77FC-6EDD-402B-A0B3-C801E532A242}"/>
    <dgm:cxn modelId="{16435E87-DA30-422C-ABFA-A8602A91616C}" srcId="{6E94B2E0-E25A-4D23-B633-AB2160F7A042}" destId="{304084D6-FA42-429D-86A9-0FD2ECB0636E}" srcOrd="3" destOrd="0" parTransId="{FCFCAA55-5151-4245-8ED7-8C7264C72E5B}" sibTransId="{635D5B6D-DD1B-4B37-BB4E-815ED5326E14}"/>
    <dgm:cxn modelId="{0261DD9A-9BDD-4BC5-AA31-BCFCE0605718}" type="presOf" srcId="{6E94B2E0-E25A-4D23-B633-AB2160F7A042}" destId="{5EBB0E58-9CD2-4CF8-8A6E-52BF8B9F435C}" srcOrd="0" destOrd="0" presId="urn:microsoft.com/office/officeart/2005/8/layout/vList2"/>
    <dgm:cxn modelId="{B162C722-1F6A-4892-A208-C3120F56C008}" type="presParOf" srcId="{AC4910D6-C75C-4A6D-9961-725F247C809B}" destId="{5EBB0E58-9CD2-4CF8-8A6E-52BF8B9F435C}" srcOrd="0" destOrd="0" presId="urn:microsoft.com/office/officeart/2005/8/layout/vList2"/>
    <dgm:cxn modelId="{1181946B-6187-41DA-A2B0-022112A1090E}" type="presParOf" srcId="{AC4910D6-C75C-4A6D-9961-725F247C809B}" destId="{E9E33B06-034D-49F5-97C5-EB4D6B2C762D}" srcOrd="1" destOrd="0" presId="urn:microsoft.com/office/officeart/2005/8/layout/vList2"/>
    <dgm:cxn modelId="{4870DECC-FA4C-4855-9DEF-3386F210D724}" type="presParOf" srcId="{AC4910D6-C75C-4A6D-9961-725F247C809B}" destId="{587B4521-EF59-451A-93FC-7B3E54C7E49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2D34ED-4BB0-4084-9959-B5DD95C7CB7F}" type="doc">
      <dgm:prSet loTypeId="urn:microsoft.com/office/officeart/2008/layout/LinedList" loCatId="list" qsTypeId="urn:microsoft.com/office/officeart/2005/8/quickstyle/simple1" qsCatId="simple" csTypeId="urn:microsoft.com/office/officeart/2005/8/colors/accent2_3" csCatId="accent2" phldr="1"/>
      <dgm:spPr/>
      <dgm:t>
        <a:bodyPr/>
        <a:lstStyle/>
        <a:p>
          <a:endParaRPr lang="zh-HK" altLang="en-US"/>
        </a:p>
      </dgm:t>
    </dgm:pt>
    <dgm:pt modelId="{87A29A18-2BCE-4E2D-AC6F-D28C56A68274}">
      <dgm:prSet phldrT="[文字]" custT="1"/>
      <dgm:spPr/>
      <dgm:t>
        <a:bodyPr/>
        <a:lstStyle/>
        <a:p>
          <a:r>
            <a:rPr lang="zh-TW" altLang="en-US" sz="1800" dirty="0" smtClean="0">
              <a:latin typeface="Calibri" panose="020F0502020204030204" pitchFamily="34" charset="0"/>
              <a:ea typeface="微軟正黑體" panose="020B0604030504040204" pitchFamily="34" charset="-120"/>
              <a:cs typeface="Calibri" panose="020F0502020204030204" pitchFamily="34" charset="0"/>
            </a:rPr>
            <a:t>申請人須提交的資料</a:t>
          </a:r>
          <a:endParaRPr lang="en-US" altLang="zh-TW" sz="1800" dirty="0" smtClean="0">
            <a:latin typeface="Calibri" panose="020F0502020204030204" pitchFamily="34" charset="0"/>
            <a:ea typeface="微軟正黑體" panose="020B0604030504040204" pitchFamily="34" charset="-120"/>
            <a:cs typeface="Calibri" panose="020F0502020204030204" pitchFamily="34" charset="0"/>
          </a:endParaRPr>
        </a:p>
        <a:p>
          <a:r>
            <a:rPr lang="en-US" altLang="zh-TW" sz="1800" dirty="0" smtClean="0">
              <a:latin typeface="Calibri" panose="020F0502020204030204" pitchFamily="34" charset="0"/>
              <a:ea typeface="微軟正黑體" panose="020B0604030504040204" pitchFamily="34" charset="-120"/>
              <a:cs typeface="Calibri" panose="020F0502020204030204" pitchFamily="34" charset="0"/>
            </a:rPr>
            <a:t>Documents shall be submitted by the applicant</a:t>
          </a:r>
          <a:endParaRPr lang="zh-HK" altLang="en-US" sz="1800" dirty="0">
            <a:latin typeface="Calibri" panose="020F0502020204030204" pitchFamily="34" charset="0"/>
            <a:cs typeface="Calibri" panose="020F0502020204030204" pitchFamily="34" charset="0"/>
          </a:endParaRPr>
        </a:p>
      </dgm:t>
    </dgm:pt>
    <dgm:pt modelId="{995C4C95-27FA-48DB-8B15-1460E44674BE}" type="parTrans" cxnId="{7A68433A-6359-4BE4-9D5B-994C98885F05}">
      <dgm:prSet/>
      <dgm:spPr/>
      <dgm:t>
        <a:bodyPr/>
        <a:lstStyle/>
        <a:p>
          <a:endParaRPr lang="zh-HK" altLang="en-US"/>
        </a:p>
      </dgm:t>
    </dgm:pt>
    <dgm:pt modelId="{C20375C4-DA7E-4E69-A583-6CC6FC14C40E}" type="sibTrans" cxnId="{7A68433A-6359-4BE4-9D5B-994C98885F05}">
      <dgm:prSet/>
      <dgm:spPr/>
      <dgm:t>
        <a:bodyPr/>
        <a:lstStyle/>
        <a:p>
          <a:endParaRPr lang="zh-HK" altLang="en-US"/>
        </a:p>
      </dgm:t>
    </dgm:pt>
    <dgm:pt modelId="{0C7AB6C7-073A-44B6-9003-06627E233973}">
      <dgm:prSet phldrT="[文字]" custT="1"/>
      <dgm:spPr/>
      <dgm:t>
        <a:bodyPr/>
        <a:lstStyle/>
        <a:p>
          <a:r>
            <a:rPr lang="en-US" altLang="zh-TW" sz="1600" dirty="0" smtClean="0">
              <a:latin typeface="Calibri" panose="020F0502020204030204" pitchFamily="34" charset="0"/>
              <a:ea typeface="微軟正黑體" panose="020B0604030504040204" pitchFamily="34" charset="-120"/>
              <a:cs typeface="Calibri" panose="020F0502020204030204" pitchFamily="34" charset="0"/>
            </a:rPr>
            <a:t>HKP</a:t>
          </a:r>
          <a:r>
            <a:rPr lang="zh-TW" altLang="en-US" sz="1600" dirty="0" smtClean="0">
              <a:latin typeface="Calibri" panose="020F0502020204030204" pitchFamily="34" charset="0"/>
              <a:ea typeface="微軟正黑體" panose="020B0604030504040204" pitchFamily="34" charset="-120"/>
              <a:cs typeface="Calibri" panose="020F0502020204030204" pitchFamily="34" charset="0"/>
            </a:rPr>
            <a:t>產品：產品標籤及說明書樣本</a:t>
          </a:r>
          <a:endParaRPr lang="en-US" altLang="zh-TW" sz="1600" dirty="0" smtClean="0">
            <a:latin typeface="Calibri" panose="020F0502020204030204" pitchFamily="34" charset="0"/>
            <a:ea typeface="微軟正黑體" panose="020B0604030504040204" pitchFamily="34" charset="-120"/>
            <a:cs typeface="Calibri" panose="020F0502020204030204" pitchFamily="34" charset="0"/>
          </a:endParaRPr>
        </a:p>
        <a:p>
          <a:r>
            <a:rPr lang="en-US" sz="1600" b="0" i="0" dirty="0" smtClean="0">
              <a:latin typeface="Calibri" panose="020F0502020204030204" pitchFamily="34" charset="0"/>
              <a:cs typeface="Calibri" panose="020F0502020204030204" pitchFamily="34" charset="0"/>
            </a:rPr>
            <a:t>HKP products: Prototypes of labels of and package inserts</a:t>
          </a:r>
          <a:endParaRPr lang="zh-HK" altLang="en-US" sz="1600" dirty="0">
            <a:latin typeface="Calibri" panose="020F0502020204030204" pitchFamily="34" charset="0"/>
            <a:cs typeface="Calibri" panose="020F0502020204030204" pitchFamily="34" charset="0"/>
          </a:endParaRPr>
        </a:p>
      </dgm:t>
    </dgm:pt>
    <dgm:pt modelId="{184CB313-34DB-4DC2-97AB-6BBCCDB3F74B}" type="parTrans" cxnId="{94A7A1A2-C280-45DA-A8EF-C929A0003B77}">
      <dgm:prSet/>
      <dgm:spPr/>
      <dgm:t>
        <a:bodyPr/>
        <a:lstStyle/>
        <a:p>
          <a:endParaRPr lang="zh-HK" altLang="en-US"/>
        </a:p>
      </dgm:t>
    </dgm:pt>
    <dgm:pt modelId="{65E90A68-58B9-4783-94D7-9F11D9436B7C}" type="sibTrans" cxnId="{94A7A1A2-C280-45DA-A8EF-C929A0003B77}">
      <dgm:prSet/>
      <dgm:spPr/>
      <dgm:t>
        <a:bodyPr/>
        <a:lstStyle/>
        <a:p>
          <a:endParaRPr lang="zh-HK" altLang="en-US"/>
        </a:p>
      </dgm:t>
    </dgm:pt>
    <dgm:pt modelId="{AD27D970-1AD8-435C-B434-CE67C5302009}">
      <dgm:prSet phldrT="[文字]" custT="1"/>
      <dgm:spPr/>
      <dgm:t>
        <a:bodyPr/>
        <a:lstStyle/>
        <a:p>
          <a:r>
            <a:rPr lang="en-US" altLang="zh-TW" sz="1600" dirty="0" smtClean="0">
              <a:latin typeface="Calibri" panose="020F0502020204030204" pitchFamily="34" charset="0"/>
              <a:ea typeface="微軟正黑體" panose="020B0604030504040204" pitchFamily="34" charset="-120"/>
              <a:cs typeface="Calibri" panose="020F0502020204030204" pitchFamily="34" charset="0"/>
            </a:rPr>
            <a:t>HKC</a:t>
          </a:r>
          <a:r>
            <a:rPr lang="zh-TW" altLang="en-US" sz="1600" dirty="0" smtClean="0">
              <a:latin typeface="Calibri" panose="020F0502020204030204" pitchFamily="34" charset="0"/>
              <a:ea typeface="微軟正黑體" panose="020B0604030504040204" pitchFamily="34" charset="-120"/>
              <a:cs typeface="Calibri" panose="020F0502020204030204" pitchFamily="34" charset="0"/>
            </a:rPr>
            <a:t>／</a:t>
          </a:r>
          <a:r>
            <a:rPr lang="en-US" altLang="zh-TW" sz="1600" dirty="0" smtClean="0">
              <a:latin typeface="Calibri" panose="020F0502020204030204" pitchFamily="34" charset="0"/>
              <a:ea typeface="微軟正黑體" panose="020B0604030504040204" pitchFamily="34" charset="-120"/>
              <a:cs typeface="Calibri" panose="020F0502020204030204" pitchFamily="34" charset="0"/>
            </a:rPr>
            <a:t>HKP</a:t>
          </a:r>
          <a:r>
            <a:rPr lang="zh-TW" altLang="en-US" sz="1600" dirty="0" smtClean="0">
              <a:latin typeface="Calibri" panose="020F0502020204030204" pitchFamily="34" charset="0"/>
              <a:ea typeface="微軟正黑體" panose="020B0604030504040204" pitchFamily="34" charset="-120"/>
              <a:cs typeface="Calibri" panose="020F0502020204030204" pitchFamily="34" charset="0"/>
            </a:rPr>
            <a:t>的副本</a:t>
          </a:r>
          <a:endParaRPr lang="en-US" altLang="zh-TW" sz="1600" dirty="0" smtClean="0">
            <a:latin typeface="Calibri" panose="020F0502020204030204" pitchFamily="34" charset="0"/>
            <a:ea typeface="微軟正黑體" panose="020B0604030504040204" pitchFamily="34" charset="-120"/>
            <a:cs typeface="Calibri" panose="020F0502020204030204" pitchFamily="34" charset="0"/>
          </a:endParaRPr>
        </a:p>
        <a:p>
          <a:r>
            <a:rPr lang="en-US" sz="1600" b="0" i="0" dirty="0" smtClean="0">
              <a:latin typeface="Calibri" panose="020F0502020204030204" pitchFamily="34" charset="0"/>
              <a:cs typeface="Calibri" panose="020F0502020204030204" pitchFamily="34" charset="0"/>
            </a:rPr>
            <a:t>Copy of HKC/HKP</a:t>
          </a:r>
          <a:endParaRPr lang="zh-HK" altLang="en-US" sz="1600" dirty="0">
            <a:latin typeface="Calibri" panose="020F0502020204030204" pitchFamily="34" charset="0"/>
            <a:cs typeface="Calibri" panose="020F0502020204030204" pitchFamily="34" charset="0"/>
          </a:endParaRPr>
        </a:p>
      </dgm:t>
    </dgm:pt>
    <dgm:pt modelId="{261D299D-752F-4848-816E-112998713065}" type="parTrans" cxnId="{BEC64AD8-0CD7-4F7C-A882-A01DC2BA654C}">
      <dgm:prSet/>
      <dgm:spPr/>
      <dgm:t>
        <a:bodyPr/>
        <a:lstStyle/>
        <a:p>
          <a:endParaRPr lang="zh-HK" altLang="en-US"/>
        </a:p>
      </dgm:t>
    </dgm:pt>
    <dgm:pt modelId="{4C4478B9-11CB-45AF-ADE2-B7DACA6A3A93}" type="sibTrans" cxnId="{BEC64AD8-0CD7-4F7C-A882-A01DC2BA654C}">
      <dgm:prSet/>
      <dgm:spPr/>
      <dgm:t>
        <a:bodyPr/>
        <a:lstStyle/>
        <a:p>
          <a:endParaRPr lang="zh-HK" altLang="en-US"/>
        </a:p>
      </dgm:t>
    </dgm:pt>
    <dgm:pt modelId="{82A13475-D40B-4155-A8BE-699D02F30F2E}">
      <dgm:prSet phldrT="[文字]" custT="1"/>
      <dgm:spPr/>
      <dgm:t>
        <a:bodyPr/>
        <a:lstStyle/>
        <a:p>
          <a:r>
            <a:rPr lang="zh-TW" altLang="en-US" sz="1600" dirty="0" smtClean="0">
              <a:latin typeface="Calibri" panose="020F0502020204030204" pitchFamily="34" charset="0"/>
              <a:ea typeface="微軟正黑體" panose="020B0604030504040204" pitchFamily="34" charset="-120"/>
              <a:cs typeface="Calibri" panose="020F0502020204030204" pitchFamily="34" charset="0"/>
            </a:rPr>
            <a:t>「中成藥銷售證明書」的申請書</a:t>
          </a:r>
          <a:endParaRPr lang="en-US" altLang="zh-TW" sz="1600" dirty="0" smtClean="0">
            <a:latin typeface="Calibri" panose="020F0502020204030204" pitchFamily="34" charset="0"/>
            <a:ea typeface="微軟正黑體" panose="020B0604030504040204" pitchFamily="34" charset="-120"/>
            <a:cs typeface="Calibri" panose="020F0502020204030204" pitchFamily="34" charset="0"/>
          </a:endParaRPr>
        </a:p>
        <a:p>
          <a:r>
            <a:rPr lang="en-US" sz="1600" b="0" i="0" dirty="0" smtClean="0">
              <a:latin typeface="Calibri" panose="020F0502020204030204" pitchFamily="34" charset="0"/>
              <a:cs typeface="Calibri" panose="020F0502020204030204" pitchFamily="34" charset="0"/>
            </a:rPr>
            <a:t>The application form for "Certificate of Sale of PCMs"</a:t>
          </a:r>
          <a:endParaRPr lang="zh-HK" altLang="en-US" sz="1600" dirty="0">
            <a:latin typeface="Calibri" panose="020F0502020204030204" pitchFamily="34" charset="0"/>
            <a:cs typeface="Calibri" panose="020F0502020204030204" pitchFamily="34" charset="0"/>
          </a:endParaRPr>
        </a:p>
      </dgm:t>
    </dgm:pt>
    <dgm:pt modelId="{D0687153-08C7-4188-B045-008B90B4E88F}" type="sibTrans" cxnId="{D648EE5D-B85D-44B6-9813-2D4380010AAA}">
      <dgm:prSet/>
      <dgm:spPr/>
      <dgm:t>
        <a:bodyPr/>
        <a:lstStyle/>
        <a:p>
          <a:endParaRPr lang="zh-HK" altLang="en-US"/>
        </a:p>
      </dgm:t>
    </dgm:pt>
    <dgm:pt modelId="{CD15CDA6-6BB2-4731-88E1-E3823551D657}" type="parTrans" cxnId="{D648EE5D-B85D-44B6-9813-2D4380010AAA}">
      <dgm:prSet/>
      <dgm:spPr/>
      <dgm:t>
        <a:bodyPr/>
        <a:lstStyle/>
        <a:p>
          <a:endParaRPr lang="zh-HK" altLang="en-US"/>
        </a:p>
      </dgm:t>
    </dgm:pt>
    <dgm:pt modelId="{BB34453A-E005-405A-934E-C963AD6ADD9C}" type="pres">
      <dgm:prSet presAssocID="{A12D34ED-4BB0-4084-9959-B5DD95C7CB7F}" presName="vert0" presStyleCnt="0">
        <dgm:presLayoutVars>
          <dgm:dir/>
          <dgm:animOne val="branch"/>
          <dgm:animLvl val="lvl"/>
        </dgm:presLayoutVars>
      </dgm:prSet>
      <dgm:spPr/>
      <dgm:t>
        <a:bodyPr/>
        <a:lstStyle/>
        <a:p>
          <a:endParaRPr lang="zh-HK" altLang="en-US"/>
        </a:p>
      </dgm:t>
    </dgm:pt>
    <dgm:pt modelId="{D11C9CF7-4A48-4967-9755-CC667CE507FD}" type="pres">
      <dgm:prSet presAssocID="{87A29A18-2BCE-4E2D-AC6F-D28C56A68274}" presName="thickLine" presStyleLbl="alignNode1" presStyleIdx="0" presStyleCnt="1" custLinFactNeighborX="3366" custLinFactNeighborY="-3584"/>
      <dgm:spPr/>
    </dgm:pt>
    <dgm:pt modelId="{487AF920-1BBF-4484-B83E-1D63683DA28C}" type="pres">
      <dgm:prSet presAssocID="{87A29A18-2BCE-4E2D-AC6F-D28C56A68274}" presName="horz1" presStyleCnt="0"/>
      <dgm:spPr/>
    </dgm:pt>
    <dgm:pt modelId="{2949C9CF-1BDB-4F44-9874-99D0150DA2D4}" type="pres">
      <dgm:prSet presAssocID="{87A29A18-2BCE-4E2D-AC6F-D28C56A68274}" presName="tx1" presStyleLbl="revTx" presStyleIdx="0" presStyleCnt="4"/>
      <dgm:spPr/>
      <dgm:t>
        <a:bodyPr/>
        <a:lstStyle/>
        <a:p>
          <a:endParaRPr lang="zh-HK" altLang="en-US"/>
        </a:p>
      </dgm:t>
    </dgm:pt>
    <dgm:pt modelId="{C1B7E09F-9CAC-4DB4-AFFE-C32CF5C8C91B}" type="pres">
      <dgm:prSet presAssocID="{87A29A18-2BCE-4E2D-AC6F-D28C56A68274}" presName="vert1" presStyleCnt="0"/>
      <dgm:spPr/>
    </dgm:pt>
    <dgm:pt modelId="{7A68ABAE-E8BF-46D6-A54F-58AD5F486EE7}" type="pres">
      <dgm:prSet presAssocID="{82A13475-D40B-4155-A8BE-699D02F30F2E}" presName="vertSpace2a" presStyleCnt="0"/>
      <dgm:spPr/>
    </dgm:pt>
    <dgm:pt modelId="{FC2AF438-47A7-42BE-BFD8-5E2D84872049}" type="pres">
      <dgm:prSet presAssocID="{82A13475-D40B-4155-A8BE-699D02F30F2E}" presName="horz2" presStyleCnt="0"/>
      <dgm:spPr/>
    </dgm:pt>
    <dgm:pt modelId="{AD68E437-68C6-4852-837A-FFF56E347523}" type="pres">
      <dgm:prSet presAssocID="{82A13475-D40B-4155-A8BE-699D02F30F2E}" presName="horzSpace2" presStyleCnt="0"/>
      <dgm:spPr/>
    </dgm:pt>
    <dgm:pt modelId="{797D6E41-A0E7-4430-9E86-770327E42881}" type="pres">
      <dgm:prSet presAssocID="{82A13475-D40B-4155-A8BE-699D02F30F2E}" presName="tx2" presStyleLbl="revTx" presStyleIdx="1" presStyleCnt="4"/>
      <dgm:spPr/>
      <dgm:t>
        <a:bodyPr/>
        <a:lstStyle/>
        <a:p>
          <a:endParaRPr lang="zh-HK" altLang="en-US"/>
        </a:p>
      </dgm:t>
    </dgm:pt>
    <dgm:pt modelId="{AAD0335B-63F9-49D1-8E18-455917BA203A}" type="pres">
      <dgm:prSet presAssocID="{82A13475-D40B-4155-A8BE-699D02F30F2E}" presName="vert2" presStyleCnt="0"/>
      <dgm:spPr/>
    </dgm:pt>
    <dgm:pt modelId="{068786EE-6405-4C15-B7E6-7459AFD6FBEA}" type="pres">
      <dgm:prSet presAssocID="{82A13475-D40B-4155-A8BE-699D02F30F2E}" presName="thinLine2b" presStyleLbl="callout" presStyleIdx="0" presStyleCnt="3"/>
      <dgm:spPr/>
    </dgm:pt>
    <dgm:pt modelId="{1E4539DF-B22A-4437-B2BC-F7814EAB1AF0}" type="pres">
      <dgm:prSet presAssocID="{82A13475-D40B-4155-A8BE-699D02F30F2E}" presName="vertSpace2b" presStyleCnt="0"/>
      <dgm:spPr/>
    </dgm:pt>
    <dgm:pt modelId="{44B99A22-B848-420F-92C2-35BBB11E76DB}" type="pres">
      <dgm:prSet presAssocID="{0C7AB6C7-073A-44B6-9003-06627E233973}" presName="horz2" presStyleCnt="0"/>
      <dgm:spPr/>
    </dgm:pt>
    <dgm:pt modelId="{987A5ABF-0BDB-49DF-900F-C0634D96849D}" type="pres">
      <dgm:prSet presAssocID="{0C7AB6C7-073A-44B6-9003-06627E233973}" presName="horzSpace2" presStyleCnt="0"/>
      <dgm:spPr/>
    </dgm:pt>
    <dgm:pt modelId="{D8C1FF93-AAAB-48EF-B6CA-E9D5A386AFC3}" type="pres">
      <dgm:prSet presAssocID="{0C7AB6C7-073A-44B6-9003-06627E233973}" presName="tx2" presStyleLbl="revTx" presStyleIdx="2" presStyleCnt="4"/>
      <dgm:spPr/>
      <dgm:t>
        <a:bodyPr/>
        <a:lstStyle/>
        <a:p>
          <a:endParaRPr lang="zh-HK" altLang="en-US"/>
        </a:p>
      </dgm:t>
    </dgm:pt>
    <dgm:pt modelId="{3739C936-A64B-473D-8CA1-35A7D1CB23E9}" type="pres">
      <dgm:prSet presAssocID="{0C7AB6C7-073A-44B6-9003-06627E233973}" presName="vert2" presStyleCnt="0"/>
      <dgm:spPr/>
    </dgm:pt>
    <dgm:pt modelId="{1D3A7F24-A707-47F7-BC0A-DC0A4630E801}" type="pres">
      <dgm:prSet presAssocID="{0C7AB6C7-073A-44B6-9003-06627E233973}" presName="thinLine2b" presStyleLbl="callout" presStyleIdx="1" presStyleCnt="3"/>
      <dgm:spPr/>
    </dgm:pt>
    <dgm:pt modelId="{1F27A318-5A9F-42DB-93B9-920EB2A19952}" type="pres">
      <dgm:prSet presAssocID="{0C7AB6C7-073A-44B6-9003-06627E233973}" presName="vertSpace2b" presStyleCnt="0"/>
      <dgm:spPr/>
    </dgm:pt>
    <dgm:pt modelId="{AB9AE64C-FE90-44D0-9D67-CB115A7FAE16}" type="pres">
      <dgm:prSet presAssocID="{AD27D970-1AD8-435C-B434-CE67C5302009}" presName="horz2" presStyleCnt="0"/>
      <dgm:spPr/>
    </dgm:pt>
    <dgm:pt modelId="{F9A8C734-3E45-43CC-9827-2AA55EF41E8B}" type="pres">
      <dgm:prSet presAssocID="{AD27D970-1AD8-435C-B434-CE67C5302009}" presName="horzSpace2" presStyleCnt="0"/>
      <dgm:spPr/>
    </dgm:pt>
    <dgm:pt modelId="{85A6F8E9-4D44-48E6-A937-7A3C150F2E83}" type="pres">
      <dgm:prSet presAssocID="{AD27D970-1AD8-435C-B434-CE67C5302009}" presName="tx2" presStyleLbl="revTx" presStyleIdx="3" presStyleCnt="4"/>
      <dgm:spPr/>
      <dgm:t>
        <a:bodyPr/>
        <a:lstStyle/>
        <a:p>
          <a:endParaRPr lang="zh-HK" altLang="en-US"/>
        </a:p>
      </dgm:t>
    </dgm:pt>
    <dgm:pt modelId="{51211102-7875-4CDE-BF3C-7A29C2861085}" type="pres">
      <dgm:prSet presAssocID="{AD27D970-1AD8-435C-B434-CE67C5302009}" presName="vert2" presStyleCnt="0"/>
      <dgm:spPr/>
    </dgm:pt>
    <dgm:pt modelId="{9B87276E-D284-46B3-8B6C-AE1465FD3116}" type="pres">
      <dgm:prSet presAssocID="{AD27D970-1AD8-435C-B434-CE67C5302009}" presName="thinLine2b" presStyleLbl="callout" presStyleIdx="2" presStyleCnt="3"/>
      <dgm:spPr/>
    </dgm:pt>
    <dgm:pt modelId="{DFB0C852-2650-4885-B859-BB1BBD568486}" type="pres">
      <dgm:prSet presAssocID="{AD27D970-1AD8-435C-B434-CE67C5302009}" presName="vertSpace2b" presStyleCnt="0"/>
      <dgm:spPr/>
    </dgm:pt>
  </dgm:ptLst>
  <dgm:cxnLst>
    <dgm:cxn modelId="{537D30DE-0DBE-481B-84B2-CEFB870F825A}" type="presOf" srcId="{A12D34ED-4BB0-4084-9959-B5DD95C7CB7F}" destId="{BB34453A-E005-405A-934E-C963AD6ADD9C}" srcOrd="0" destOrd="0" presId="urn:microsoft.com/office/officeart/2008/layout/LinedList"/>
    <dgm:cxn modelId="{7A68433A-6359-4BE4-9D5B-994C98885F05}" srcId="{A12D34ED-4BB0-4084-9959-B5DD95C7CB7F}" destId="{87A29A18-2BCE-4E2D-AC6F-D28C56A68274}" srcOrd="0" destOrd="0" parTransId="{995C4C95-27FA-48DB-8B15-1460E44674BE}" sibTransId="{C20375C4-DA7E-4E69-A583-6CC6FC14C40E}"/>
    <dgm:cxn modelId="{528C71CC-8548-40C8-B140-5890C9DDDA3C}" type="presOf" srcId="{87A29A18-2BCE-4E2D-AC6F-D28C56A68274}" destId="{2949C9CF-1BDB-4F44-9874-99D0150DA2D4}" srcOrd="0" destOrd="0" presId="urn:microsoft.com/office/officeart/2008/layout/LinedList"/>
    <dgm:cxn modelId="{94A7A1A2-C280-45DA-A8EF-C929A0003B77}" srcId="{87A29A18-2BCE-4E2D-AC6F-D28C56A68274}" destId="{0C7AB6C7-073A-44B6-9003-06627E233973}" srcOrd="1" destOrd="0" parTransId="{184CB313-34DB-4DC2-97AB-6BBCCDB3F74B}" sibTransId="{65E90A68-58B9-4783-94D7-9F11D9436B7C}"/>
    <dgm:cxn modelId="{A4D796A8-D8A9-4082-AB12-A0D0AB8F7C96}" type="presOf" srcId="{AD27D970-1AD8-435C-B434-CE67C5302009}" destId="{85A6F8E9-4D44-48E6-A937-7A3C150F2E83}" srcOrd="0" destOrd="0" presId="urn:microsoft.com/office/officeart/2008/layout/LinedList"/>
    <dgm:cxn modelId="{E2C2F2F4-9E2F-4F9F-819C-A8E6C8FCB4BF}" type="presOf" srcId="{0C7AB6C7-073A-44B6-9003-06627E233973}" destId="{D8C1FF93-AAAB-48EF-B6CA-E9D5A386AFC3}" srcOrd="0" destOrd="0" presId="urn:microsoft.com/office/officeart/2008/layout/LinedList"/>
    <dgm:cxn modelId="{31512F8A-2DD9-4AA2-B4DD-DBFA2CFBDB17}" type="presOf" srcId="{82A13475-D40B-4155-A8BE-699D02F30F2E}" destId="{797D6E41-A0E7-4430-9E86-770327E42881}" srcOrd="0" destOrd="0" presId="urn:microsoft.com/office/officeart/2008/layout/LinedList"/>
    <dgm:cxn modelId="{BEC64AD8-0CD7-4F7C-A882-A01DC2BA654C}" srcId="{87A29A18-2BCE-4E2D-AC6F-D28C56A68274}" destId="{AD27D970-1AD8-435C-B434-CE67C5302009}" srcOrd="2" destOrd="0" parTransId="{261D299D-752F-4848-816E-112998713065}" sibTransId="{4C4478B9-11CB-45AF-ADE2-B7DACA6A3A93}"/>
    <dgm:cxn modelId="{D648EE5D-B85D-44B6-9813-2D4380010AAA}" srcId="{87A29A18-2BCE-4E2D-AC6F-D28C56A68274}" destId="{82A13475-D40B-4155-A8BE-699D02F30F2E}" srcOrd="0" destOrd="0" parTransId="{CD15CDA6-6BB2-4731-88E1-E3823551D657}" sibTransId="{D0687153-08C7-4188-B045-008B90B4E88F}"/>
    <dgm:cxn modelId="{E1D9EA78-B7F1-42D1-AC21-6A8B3594DB71}" type="presParOf" srcId="{BB34453A-E005-405A-934E-C963AD6ADD9C}" destId="{D11C9CF7-4A48-4967-9755-CC667CE507FD}" srcOrd="0" destOrd="0" presId="urn:microsoft.com/office/officeart/2008/layout/LinedList"/>
    <dgm:cxn modelId="{E9D6D1AE-30EC-4E09-8520-DB2B4CA524A4}" type="presParOf" srcId="{BB34453A-E005-405A-934E-C963AD6ADD9C}" destId="{487AF920-1BBF-4484-B83E-1D63683DA28C}" srcOrd="1" destOrd="0" presId="urn:microsoft.com/office/officeart/2008/layout/LinedList"/>
    <dgm:cxn modelId="{E9B30731-F0FA-42D7-AA3D-C0927196B2FB}" type="presParOf" srcId="{487AF920-1BBF-4484-B83E-1D63683DA28C}" destId="{2949C9CF-1BDB-4F44-9874-99D0150DA2D4}" srcOrd="0" destOrd="0" presId="urn:microsoft.com/office/officeart/2008/layout/LinedList"/>
    <dgm:cxn modelId="{65CFAB45-EBEE-48CC-B0E8-74A1331C7B1C}" type="presParOf" srcId="{487AF920-1BBF-4484-B83E-1D63683DA28C}" destId="{C1B7E09F-9CAC-4DB4-AFFE-C32CF5C8C91B}" srcOrd="1" destOrd="0" presId="urn:microsoft.com/office/officeart/2008/layout/LinedList"/>
    <dgm:cxn modelId="{5B26F658-5B05-479A-A732-3E50A3AB0E26}" type="presParOf" srcId="{C1B7E09F-9CAC-4DB4-AFFE-C32CF5C8C91B}" destId="{7A68ABAE-E8BF-46D6-A54F-58AD5F486EE7}" srcOrd="0" destOrd="0" presId="urn:microsoft.com/office/officeart/2008/layout/LinedList"/>
    <dgm:cxn modelId="{37B6EBED-2E65-4B83-A1B5-769B80037835}" type="presParOf" srcId="{C1B7E09F-9CAC-4DB4-AFFE-C32CF5C8C91B}" destId="{FC2AF438-47A7-42BE-BFD8-5E2D84872049}" srcOrd="1" destOrd="0" presId="urn:microsoft.com/office/officeart/2008/layout/LinedList"/>
    <dgm:cxn modelId="{A5BD78F1-37AC-48AD-A44D-ECF92D11FC30}" type="presParOf" srcId="{FC2AF438-47A7-42BE-BFD8-5E2D84872049}" destId="{AD68E437-68C6-4852-837A-FFF56E347523}" srcOrd="0" destOrd="0" presId="urn:microsoft.com/office/officeart/2008/layout/LinedList"/>
    <dgm:cxn modelId="{C59F4ABE-9626-4B55-81D8-D80314611CB2}" type="presParOf" srcId="{FC2AF438-47A7-42BE-BFD8-5E2D84872049}" destId="{797D6E41-A0E7-4430-9E86-770327E42881}" srcOrd="1" destOrd="0" presId="urn:microsoft.com/office/officeart/2008/layout/LinedList"/>
    <dgm:cxn modelId="{5AFF49C2-7CF7-45F1-8FCA-BEB14E32C37F}" type="presParOf" srcId="{FC2AF438-47A7-42BE-BFD8-5E2D84872049}" destId="{AAD0335B-63F9-49D1-8E18-455917BA203A}" srcOrd="2" destOrd="0" presId="urn:microsoft.com/office/officeart/2008/layout/LinedList"/>
    <dgm:cxn modelId="{4C5D0382-F9DE-48A3-A0B9-339BED68B3B0}" type="presParOf" srcId="{C1B7E09F-9CAC-4DB4-AFFE-C32CF5C8C91B}" destId="{068786EE-6405-4C15-B7E6-7459AFD6FBEA}" srcOrd="2" destOrd="0" presId="urn:microsoft.com/office/officeart/2008/layout/LinedList"/>
    <dgm:cxn modelId="{302FE3DB-505B-4BB1-9667-9C773C4532D0}" type="presParOf" srcId="{C1B7E09F-9CAC-4DB4-AFFE-C32CF5C8C91B}" destId="{1E4539DF-B22A-4437-B2BC-F7814EAB1AF0}" srcOrd="3" destOrd="0" presId="urn:microsoft.com/office/officeart/2008/layout/LinedList"/>
    <dgm:cxn modelId="{3BE8C24C-8704-4AB5-BDA0-F1C8435A71C3}" type="presParOf" srcId="{C1B7E09F-9CAC-4DB4-AFFE-C32CF5C8C91B}" destId="{44B99A22-B848-420F-92C2-35BBB11E76DB}" srcOrd="4" destOrd="0" presId="urn:microsoft.com/office/officeart/2008/layout/LinedList"/>
    <dgm:cxn modelId="{C68C2109-6085-4B08-B3DF-5D72DEA39CDA}" type="presParOf" srcId="{44B99A22-B848-420F-92C2-35BBB11E76DB}" destId="{987A5ABF-0BDB-49DF-900F-C0634D96849D}" srcOrd="0" destOrd="0" presId="urn:microsoft.com/office/officeart/2008/layout/LinedList"/>
    <dgm:cxn modelId="{9E640E2B-76B9-4E02-9960-14416B9A6403}" type="presParOf" srcId="{44B99A22-B848-420F-92C2-35BBB11E76DB}" destId="{D8C1FF93-AAAB-48EF-B6CA-E9D5A386AFC3}" srcOrd="1" destOrd="0" presId="urn:microsoft.com/office/officeart/2008/layout/LinedList"/>
    <dgm:cxn modelId="{8AE90C48-7FB9-450B-9251-2754913E4239}" type="presParOf" srcId="{44B99A22-B848-420F-92C2-35BBB11E76DB}" destId="{3739C936-A64B-473D-8CA1-35A7D1CB23E9}" srcOrd="2" destOrd="0" presId="urn:microsoft.com/office/officeart/2008/layout/LinedList"/>
    <dgm:cxn modelId="{E4CFB62A-9427-4096-83A0-8EDCB4C2410B}" type="presParOf" srcId="{C1B7E09F-9CAC-4DB4-AFFE-C32CF5C8C91B}" destId="{1D3A7F24-A707-47F7-BC0A-DC0A4630E801}" srcOrd="5" destOrd="0" presId="urn:microsoft.com/office/officeart/2008/layout/LinedList"/>
    <dgm:cxn modelId="{7358DEDF-ABDC-4CC9-935A-24E670070B70}" type="presParOf" srcId="{C1B7E09F-9CAC-4DB4-AFFE-C32CF5C8C91B}" destId="{1F27A318-5A9F-42DB-93B9-920EB2A19952}" srcOrd="6" destOrd="0" presId="urn:microsoft.com/office/officeart/2008/layout/LinedList"/>
    <dgm:cxn modelId="{FFDBC4FF-FA4D-4C72-83DC-1BB53DDC3700}" type="presParOf" srcId="{C1B7E09F-9CAC-4DB4-AFFE-C32CF5C8C91B}" destId="{AB9AE64C-FE90-44D0-9D67-CB115A7FAE16}" srcOrd="7" destOrd="0" presId="urn:microsoft.com/office/officeart/2008/layout/LinedList"/>
    <dgm:cxn modelId="{A000B103-8254-4201-BD1C-ADF4D9F00986}" type="presParOf" srcId="{AB9AE64C-FE90-44D0-9D67-CB115A7FAE16}" destId="{F9A8C734-3E45-43CC-9827-2AA55EF41E8B}" srcOrd="0" destOrd="0" presId="urn:microsoft.com/office/officeart/2008/layout/LinedList"/>
    <dgm:cxn modelId="{79C6ACFE-D4F0-4306-9FB9-F80C98263EA9}" type="presParOf" srcId="{AB9AE64C-FE90-44D0-9D67-CB115A7FAE16}" destId="{85A6F8E9-4D44-48E6-A937-7A3C150F2E83}" srcOrd="1" destOrd="0" presId="urn:microsoft.com/office/officeart/2008/layout/LinedList"/>
    <dgm:cxn modelId="{6A0D29F5-13A4-4528-8DEE-ADE11574D737}" type="presParOf" srcId="{AB9AE64C-FE90-44D0-9D67-CB115A7FAE16}" destId="{51211102-7875-4CDE-BF3C-7A29C2861085}" srcOrd="2" destOrd="0" presId="urn:microsoft.com/office/officeart/2008/layout/LinedList"/>
    <dgm:cxn modelId="{B49B2F9B-92B6-4859-B8C7-3420C1C6BB3E}" type="presParOf" srcId="{C1B7E09F-9CAC-4DB4-AFFE-C32CF5C8C91B}" destId="{9B87276E-D284-46B3-8B6C-AE1465FD3116}" srcOrd="8" destOrd="0" presId="urn:microsoft.com/office/officeart/2008/layout/LinedList"/>
    <dgm:cxn modelId="{8848D6DF-EE03-4867-8A3F-171D05C13ECB}" type="presParOf" srcId="{C1B7E09F-9CAC-4DB4-AFFE-C32CF5C8C91B}" destId="{DFB0C852-2650-4885-B859-BB1BBD568486}"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88A039-B2DD-4F6A-BFCA-95CF3C03BCAE}"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zh-HK" altLang="en-US"/>
        </a:p>
      </dgm:t>
    </dgm:pt>
    <dgm:pt modelId="{5D283832-944A-48E1-A208-81A181C5D73E}">
      <dgm:prSet phldrT="[文字]" custT="1"/>
      <dgm:spPr/>
      <dgm:t>
        <a:bodyPr/>
        <a:lstStyle/>
        <a:p>
          <a:r>
            <a:rPr lang="zh-TW" altLang="en-US" sz="1800" dirty="0" smtClean="0">
              <a:latin typeface="Calibri" panose="020F0502020204030204" pitchFamily="34" charset="0"/>
              <a:ea typeface="微軟正黑體" panose="020B0604030504040204" pitchFamily="34" charset="-120"/>
              <a:cs typeface="Calibri" panose="020F0502020204030204" pitchFamily="34" charset="0"/>
            </a:rPr>
            <a:t>如申請獲中藥組批准</a:t>
          </a:r>
          <a:endParaRPr lang="en-US" altLang="zh-TW" sz="1800" dirty="0" smtClean="0">
            <a:latin typeface="Calibri" panose="020F0502020204030204" pitchFamily="34" charset="0"/>
            <a:ea typeface="微軟正黑體" panose="020B0604030504040204" pitchFamily="34" charset="-120"/>
            <a:cs typeface="Calibri" panose="020F0502020204030204" pitchFamily="34" charset="0"/>
          </a:endParaRPr>
        </a:p>
        <a:p>
          <a:r>
            <a:rPr lang="en-US" sz="1800" b="0" i="0" dirty="0" smtClean="0">
              <a:latin typeface="Calibri" panose="020F0502020204030204" pitchFamily="34" charset="0"/>
              <a:ea typeface="微軟正黑體" panose="020B0604030504040204" pitchFamily="34" charset="-120"/>
              <a:cs typeface="Calibri" panose="020F0502020204030204" pitchFamily="34" charset="0"/>
            </a:rPr>
            <a:t>If the application is approved by the CMB</a:t>
          </a:r>
          <a:endParaRPr lang="zh-HK" altLang="en-US" sz="1800" dirty="0">
            <a:latin typeface="Calibri" panose="020F0502020204030204" pitchFamily="34" charset="0"/>
            <a:ea typeface="微軟正黑體" panose="020B0604030504040204" pitchFamily="34" charset="-120"/>
            <a:cs typeface="Calibri" panose="020F0502020204030204" pitchFamily="34" charset="0"/>
          </a:endParaRPr>
        </a:p>
      </dgm:t>
    </dgm:pt>
    <dgm:pt modelId="{0C727CBD-FE9A-49A8-9C16-EEBA39F86F1C}" type="parTrans" cxnId="{9E778839-3C16-4C18-BF49-0584A9EBF664}">
      <dgm:prSet/>
      <dgm:spPr/>
      <dgm:t>
        <a:bodyPr/>
        <a:lstStyle/>
        <a:p>
          <a:endParaRPr lang="zh-HK" altLang="en-US"/>
        </a:p>
      </dgm:t>
    </dgm:pt>
    <dgm:pt modelId="{0CD93C6B-27F2-43EB-B577-80B9579B2A17}" type="sibTrans" cxnId="{9E778839-3C16-4C18-BF49-0584A9EBF664}">
      <dgm:prSet/>
      <dgm:spPr/>
      <dgm:t>
        <a:bodyPr/>
        <a:lstStyle/>
        <a:p>
          <a:endParaRPr lang="zh-HK" altLang="en-US"/>
        </a:p>
      </dgm:t>
    </dgm:pt>
    <dgm:pt modelId="{D3620222-6B2C-4D9E-A795-73BAFD27D9AB}">
      <dgm:prSet phldrT="[文字]" custT="1"/>
      <dgm:spPr/>
      <dgm:t>
        <a:bodyPr/>
        <a:lstStyle/>
        <a:p>
          <a:r>
            <a:rPr lang="zh-TW" altLang="en-US" sz="1600" dirty="0" smtClean="0">
              <a:latin typeface="Calibri" panose="020F0502020204030204" pitchFamily="34" charset="0"/>
              <a:ea typeface="微軟正黑體" panose="020B0604030504040204" pitchFamily="34" charset="-120"/>
              <a:cs typeface="Calibri" panose="020F0502020204030204" pitchFamily="34" charset="0"/>
            </a:rPr>
            <a:t>有關證明書將於申請人在繳交有關費用後發出</a:t>
          </a:r>
          <a:endParaRPr lang="en-US" altLang="zh-TW" sz="1600" dirty="0" smtClean="0">
            <a:latin typeface="Calibri" panose="020F0502020204030204" pitchFamily="34" charset="0"/>
            <a:ea typeface="微軟正黑體" panose="020B0604030504040204" pitchFamily="34" charset="-120"/>
            <a:cs typeface="Calibri" panose="020F0502020204030204" pitchFamily="34" charset="0"/>
          </a:endParaRPr>
        </a:p>
        <a:p>
          <a:r>
            <a:rPr lang="en-US" sz="1600" b="0" i="0" dirty="0" smtClean="0">
              <a:latin typeface="Calibri" panose="020F0502020204030204" pitchFamily="34" charset="0"/>
              <a:cs typeface="Calibri" panose="020F0502020204030204" pitchFamily="34" charset="0"/>
            </a:rPr>
            <a:t>The relevant certificate will be issued upon the payment of the prescribed fee</a:t>
          </a:r>
          <a:endParaRPr lang="zh-HK" altLang="en-US" sz="1600" dirty="0">
            <a:latin typeface="Calibri" panose="020F0502020204030204" pitchFamily="34" charset="0"/>
            <a:cs typeface="Calibri" panose="020F0502020204030204" pitchFamily="34" charset="0"/>
          </a:endParaRPr>
        </a:p>
      </dgm:t>
    </dgm:pt>
    <dgm:pt modelId="{6439B61D-DA05-4F22-82BF-FABF372ED8DD}" type="parTrans" cxnId="{9C2ACD46-E76F-4B30-A576-1F4454D6BA77}">
      <dgm:prSet/>
      <dgm:spPr/>
      <dgm:t>
        <a:bodyPr/>
        <a:lstStyle/>
        <a:p>
          <a:endParaRPr lang="zh-HK" altLang="en-US"/>
        </a:p>
      </dgm:t>
    </dgm:pt>
    <dgm:pt modelId="{BCB1B8AE-4607-41A9-A55E-ECA14F45E658}" type="sibTrans" cxnId="{9C2ACD46-E76F-4B30-A576-1F4454D6BA77}">
      <dgm:prSet/>
      <dgm:spPr/>
      <dgm:t>
        <a:bodyPr/>
        <a:lstStyle/>
        <a:p>
          <a:endParaRPr lang="zh-HK" altLang="en-US"/>
        </a:p>
      </dgm:t>
    </dgm:pt>
    <dgm:pt modelId="{A1B31300-7B2B-45BE-B989-AD29ECDFC8ED}">
      <dgm:prSet phldrT="[文字]" custT="1"/>
      <dgm:spPr/>
      <dgm:t>
        <a:bodyPr/>
        <a:lstStyle/>
        <a:p>
          <a:r>
            <a:rPr lang="zh-TW" altLang="en-US" sz="1600" dirty="0" smtClean="0">
              <a:latin typeface="Calibri" panose="020F0502020204030204" pitchFamily="34" charset="0"/>
              <a:ea typeface="微軟正黑體" panose="020B0604030504040204" pitchFamily="34" charset="-120"/>
              <a:cs typeface="Calibri" panose="020F0502020204030204" pitchFamily="34" charset="0"/>
            </a:rPr>
            <a:t>有效期為</a:t>
          </a:r>
          <a:r>
            <a:rPr lang="en-US" altLang="zh-TW" sz="1600" dirty="0" smtClean="0">
              <a:latin typeface="Calibri" panose="020F0502020204030204" pitchFamily="34" charset="0"/>
              <a:ea typeface="微軟正黑體" panose="020B0604030504040204" pitchFamily="34" charset="-120"/>
              <a:cs typeface="Calibri" panose="020F0502020204030204" pitchFamily="34" charset="0"/>
            </a:rPr>
            <a:t>2</a:t>
          </a:r>
          <a:r>
            <a:rPr lang="zh-TW" altLang="en-US" sz="1600" dirty="0" smtClean="0">
              <a:latin typeface="Calibri" panose="020F0502020204030204" pitchFamily="34" charset="0"/>
              <a:ea typeface="微軟正黑體" panose="020B0604030504040204" pitchFamily="34" charset="-120"/>
              <a:cs typeface="Calibri" panose="020F0502020204030204" pitchFamily="34" charset="0"/>
            </a:rPr>
            <a:t>年</a:t>
          </a:r>
          <a:endParaRPr lang="en-US" altLang="zh-TW" sz="1600" dirty="0" smtClean="0">
            <a:latin typeface="Calibri" panose="020F0502020204030204" pitchFamily="34" charset="0"/>
            <a:ea typeface="微軟正黑體" panose="020B0604030504040204" pitchFamily="34" charset="-120"/>
            <a:cs typeface="Calibri" panose="020F0502020204030204" pitchFamily="34" charset="0"/>
          </a:endParaRPr>
        </a:p>
        <a:p>
          <a:r>
            <a:rPr lang="en-US" sz="1600" b="0" i="0" dirty="0" smtClean="0">
              <a:latin typeface="Calibri" panose="020F0502020204030204" pitchFamily="34" charset="0"/>
              <a:cs typeface="Calibri" panose="020F0502020204030204" pitchFamily="34" charset="0"/>
            </a:rPr>
            <a:t>The certificate is valid for 2 years</a:t>
          </a:r>
          <a:endParaRPr lang="zh-HK" altLang="en-US" sz="1600" dirty="0">
            <a:latin typeface="Calibri" panose="020F0502020204030204" pitchFamily="34" charset="0"/>
            <a:cs typeface="Calibri" panose="020F0502020204030204" pitchFamily="34" charset="0"/>
          </a:endParaRPr>
        </a:p>
      </dgm:t>
    </dgm:pt>
    <dgm:pt modelId="{752B4EE2-9BF5-4725-A409-9C01A8F2CA71}" type="parTrans" cxnId="{2F4E1C34-AB5B-4FDB-AFCC-DB4C33359B59}">
      <dgm:prSet/>
      <dgm:spPr/>
      <dgm:t>
        <a:bodyPr/>
        <a:lstStyle/>
        <a:p>
          <a:endParaRPr lang="zh-HK" altLang="en-US"/>
        </a:p>
      </dgm:t>
    </dgm:pt>
    <dgm:pt modelId="{A6C56507-0FBF-4847-B84A-7495BEA4C2F4}" type="sibTrans" cxnId="{2F4E1C34-AB5B-4FDB-AFCC-DB4C33359B59}">
      <dgm:prSet/>
      <dgm:spPr/>
      <dgm:t>
        <a:bodyPr/>
        <a:lstStyle/>
        <a:p>
          <a:endParaRPr lang="zh-HK" altLang="en-US"/>
        </a:p>
      </dgm:t>
    </dgm:pt>
    <dgm:pt modelId="{2FF9CE8A-1044-488E-B4A6-A4824BA069B8}" type="pres">
      <dgm:prSet presAssocID="{1888A039-B2DD-4F6A-BFCA-95CF3C03BCAE}" presName="vert0" presStyleCnt="0">
        <dgm:presLayoutVars>
          <dgm:dir/>
          <dgm:animOne val="branch"/>
          <dgm:animLvl val="lvl"/>
        </dgm:presLayoutVars>
      </dgm:prSet>
      <dgm:spPr/>
      <dgm:t>
        <a:bodyPr/>
        <a:lstStyle/>
        <a:p>
          <a:endParaRPr lang="zh-HK" altLang="en-US"/>
        </a:p>
      </dgm:t>
    </dgm:pt>
    <dgm:pt modelId="{BEB152D1-2231-41D8-8AEB-4ADA8036CF92}" type="pres">
      <dgm:prSet presAssocID="{5D283832-944A-48E1-A208-81A181C5D73E}" presName="thickLine" presStyleLbl="alignNode1" presStyleIdx="0" presStyleCnt="1"/>
      <dgm:spPr/>
      <dgm:t>
        <a:bodyPr/>
        <a:lstStyle/>
        <a:p>
          <a:endParaRPr lang="zh-HK" altLang="en-US"/>
        </a:p>
      </dgm:t>
    </dgm:pt>
    <dgm:pt modelId="{25D3B913-6F7A-48C2-8DC1-114DF41F3EF4}" type="pres">
      <dgm:prSet presAssocID="{5D283832-944A-48E1-A208-81A181C5D73E}" presName="horz1" presStyleCnt="0"/>
      <dgm:spPr/>
    </dgm:pt>
    <dgm:pt modelId="{EC9385BD-C391-4242-85AD-95A97CDF05BF}" type="pres">
      <dgm:prSet presAssocID="{5D283832-944A-48E1-A208-81A181C5D73E}" presName="tx1" presStyleLbl="revTx" presStyleIdx="0" presStyleCnt="3" custLinFactNeighborX="-101" custLinFactNeighborY="1687"/>
      <dgm:spPr/>
      <dgm:t>
        <a:bodyPr/>
        <a:lstStyle/>
        <a:p>
          <a:endParaRPr lang="zh-HK" altLang="en-US"/>
        </a:p>
      </dgm:t>
    </dgm:pt>
    <dgm:pt modelId="{BA0254DE-23E6-4BF4-A85B-9EB127E71F03}" type="pres">
      <dgm:prSet presAssocID="{5D283832-944A-48E1-A208-81A181C5D73E}" presName="vert1" presStyleCnt="0"/>
      <dgm:spPr/>
    </dgm:pt>
    <dgm:pt modelId="{F392E298-E655-42D8-9906-F685659468E5}" type="pres">
      <dgm:prSet presAssocID="{D3620222-6B2C-4D9E-A795-73BAFD27D9AB}" presName="vertSpace2a" presStyleCnt="0"/>
      <dgm:spPr/>
    </dgm:pt>
    <dgm:pt modelId="{F707FA75-20E5-4DB9-9A2C-8DD2608F3409}" type="pres">
      <dgm:prSet presAssocID="{D3620222-6B2C-4D9E-A795-73BAFD27D9AB}" presName="horz2" presStyleCnt="0"/>
      <dgm:spPr/>
    </dgm:pt>
    <dgm:pt modelId="{CD90F52E-2BEE-45E4-990C-C4B92E82FF4F}" type="pres">
      <dgm:prSet presAssocID="{D3620222-6B2C-4D9E-A795-73BAFD27D9AB}" presName="horzSpace2" presStyleCnt="0"/>
      <dgm:spPr/>
    </dgm:pt>
    <dgm:pt modelId="{69CF4AF8-3A91-4B02-8161-FF398025D7B6}" type="pres">
      <dgm:prSet presAssocID="{D3620222-6B2C-4D9E-A795-73BAFD27D9AB}" presName="tx2" presStyleLbl="revTx" presStyleIdx="1" presStyleCnt="3"/>
      <dgm:spPr/>
      <dgm:t>
        <a:bodyPr/>
        <a:lstStyle/>
        <a:p>
          <a:endParaRPr lang="zh-HK" altLang="en-US"/>
        </a:p>
      </dgm:t>
    </dgm:pt>
    <dgm:pt modelId="{7DF62A24-7818-419E-9946-18602B0DE512}" type="pres">
      <dgm:prSet presAssocID="{D3620222-6B2C-4D9E-A795-73BAFD27D9AB}" presName="vert2" presStyleCnt="0"/>
      <dgm:spPr/>
    </dgm:pt>
    <dgm:pt modelId="{EA0E6852-889A-49BF-84A6-197E6C35DE8F}" type="pres">
      <dgm:prSet presAssocID="{D3620222-6B2C-4D9E-A795-73BAFD27D9AB}" presName="thinLine2b" presStyleLbl="callout" presStyleIdx="0" presStyleCnt="2"/>
      <dgm:spPr/>
    </dgm:pt>
    <dgm:pt modelId="{56809BF8-07FD-45F3-93CD-47CBC0810AFE}" type="pres">
      <dgm:prSet presAssocID="{D3620222-6B2C-4D9E-A795-73BAFD27D9AB}" presName="vertSpace2b" presStyleCnt="0"/>
      <dgm:spPr/>
    </dgm:pt>
    <dgm:pt modelId="{16F586AA-4A5D-4AA1-9736-3525460D18E8}" type="pres">
      <dgm:prSet presAssocID="{A1B31300-7B2B-45BE-B989-AD29ECDFC8ED}" presName="horz2" presStyleCnt="0"/>
      <dgm:spPr/>
    </dgm:pt>
    <dgm:pt modelId="{1AC20847-B366-4D17-8EBC-C9D72EC35AAF}" type="pres">
      <dgm:prSet presAssocID="{A1B31300-7B2B-45BE-B989-AD29ECDFC8ED}" presName="horzSpace2" presStyleCnt="0"/>
      <dgm:spPr/>
    </dgm:pt>
    <dgm:pt modelId="{E7809A13-11B8-4634-A851-BEC889943F66}" type="pres">
      <dgm:prSet presAssocID="{A1B31300-7B2B-45BE-B989-AD29ECDFC8ED}" presName="tx2" presStyleLbl="revTx" presStyleIdx="2" presStyleCnt="3"/>
      <dgm:spPr/>
      <dgm:t>
        <a:bodyPr/>
        <a:lstStyle/>
        <a:p>
          <a:endParaRPr lang="zh-HK" altLang="en-US"/>
        </a:p>
      </dgm:t>
    </dgm:pt>
    <dgm:pt modelId="{01E0674C-6B48-4705-BA76-8BB33D5C989A}" type="pres">
      <dgm:prSet presAssocID="{A1B31300-7B2B-45BE-B989-AD29ECDFC8ED}" presName="vert2" presStyleCnt="0"/>
      <dgm:spPr/>
    </dgm:pt>
    <dgm:pt modelId="{B4117D84-42ED-4255-93DE-DF142B6B62C6}" type="pres">
      <dgm:prSet presAssocID="{A1B31300-7B2B-45BE-B989-AD29ECDFC8ED}" presName="thinLine2b" presStyleLbl="callout" presStyleIdx="1" presStyleCnt="2"/>
      <dgm:spPr/>
    </dgm:pt>
    <dgm:pt modelId="{1287CAF1-8D08-45BB-85C9-3D00F55DE7F1}" type="pres">
      <dgm:prSet presAssocID="{A1B31300-7B2B-45BE-B989-AD29ECDFC8ED}" presName="vertSpace2b" presStyleCnt="0"/>
      <dgm:spPr/>
    </dgm:pt>
  </dgm:ptLst>
  <dgm:cxnLst>
    <dgm:cxn modelId="{BE784E60-2D85-4E91-9666-C280670998BE}" type="presOf" srcId="{5D283832-944A-48E1-A208-81A181C5D73E}" destId="{EC9385BD-C391-4242-85AD-95A97CDF05BF}" srcOrd="0" destOrd="0" presId="urn:microsoft.com/office/officeart/2008/layout/LinedList"/>
    <dgm:cxn modelId="{2F4E1C34-AB5B-4FDB-AFCC-DB4C33359B59}" srcId="{5D283832-944A-48E1-A208-81A181C5D73E}" destId="{A1B31300-7B2B-45BE-B989-AD29ECDFC8ED}" srcOrd="1" destOrd="0" parTransId="{752B4EE2-9BF5-4725-A409-9C01A8F2CA71}" sibTransId="{A6C56507-0FBF-4847-B84A-7495BEA4C2F4}"/>
    <dgm:cxn modelId="{9E778839-3C16-4C18-BF49-0584A9EBF664}" srcId="{1888A039-B2DD-4F6A-BFCA-95CF3C03BCAE}" destId="{5D283832-944A-48E1-A208-81A181C5D73E}" srcOrd="0" destOrd="0" parTransId="{0C727CBD-FE9A-49A8-9C16-EEBA39F86F1C}" sibTransId="{0CD93C6B-27F2-43EB-B577-80B9579B2A17}"/>
    <dgm:cxn modelId="{44BABD23-BF81-4D7B-9EC0-31CF75E33BF6}" type="presOf" srcId="{1888A039-B2DD-4F6A-BFCA-95CF3C03BCAE}" destId="{2FF9CE8A-1044-488E-B4A6-A4824BA069B8}" srcOrd="0" destOrd="0" presId="urn:microsoft.com/office/officeart/2008/layout/LinedList"/>
    <dgm:cxn modelId="{B4B33C18-3146-47BA-B8C1-C76FAFC26CA6}" type="presOf" srcId="{D3620222-6B2C-4D9E-A795-73BAFD27D9AB}" destId="{69CF4AF8-3A91-4B02-8161-FF398025D7B6}" srcOrd="0" destOrd="0" presId="urn:microsoft.com/office/officeart/2008/layout/LinedList"/>
    <dgm:cxn modelId="{FD138595-3788-416F-A5F7-8585F6A97329}" type="presOf" srcId="{A1B31300-7B2B-45BE-B989-AD29ECDFC8ED}" destId="{E7809A13-11B8-4634-A851-BEC889943F66}" srcOrd="0" destOrd="0" presId="urn:microsoft.com/office/officeart/2008/layout/LinedList"/>
    <dgm:cxn modelId="{9C2ACD46-E76F-4B30-A576-1F4454D6BA77}" srcId="{5D283832-944A-48E1-A208-81A181C5D73E}" destId="{D3620222-6B2C-4D9E-A795-73BAFD27D9AB}" srcOrd="0" destOrd="0" parTransId="{6439B61D-DA05-4F22-82BF-FABF372ED8DD}" sibTransId="{BCB1B8AE-4607-41A9-A55E-ECA14F45E658}"/>
    <dgm:cxn modelId="{E5C482F0-29E1-4681-815C-DAC47321EA26}" type="presParOf" srcId="{2FF9CE8A-1044-488E-B4A6-A4824BA069B8}" destId="{BEB152D1-2231-41D8-8AEB-4ADA8036CF92}" srcOrd="0" destOrd="0" presId="urn:microsoft.com/office/officeart/2008/layout/LinedList"/>
    <dgm:cxn modelId="{FA1A6463-D156-4E8F-9F41-743E27837A67}" type="presParOf" srcId="{2FF9CE8A-1044-488E-B4A6-A4824BA069B8}" destId="{25D3B913-6F7A-48C2-8DC1-114DF41F3EF4}" srcOrd="1" destOrd="0" presId="urn:microsoft.com/office/officeart/2008/layout/LinedList"/>
    <dgm:cxn modelId="{66FD75CC-1F1F-4F1A-ACAD-2563C8DD416D}" type="presParOf" srcId="{25D3B913-6F7A-48C2-8DC1-114DF41F3EF4}" destId="{EC9385BD-C391-4242-85AD-95A97CDF05BF}" srcOrd="0" destOrd="0" presId="urn:microsoft.com/office/officeart/2008/layout/LinedList"/>
    <dgm:cxn modelId="{134305B4-7214-4D85-985D-A839F3DA2460}" type="presParOf" srcId="{25D3B913-6F7A-48C2-8DC1-114DF41F3EF4}" destId="{BA0254DE-23E6-4BF4-A85B-9EB127E71F03}" srcOrd="1" destOrd="0" presId="urn:microsoft.com/office/officeart/2008/layout/LinedList"/>
    <dgm:cxn modelId="{E6C1598B-1EE2-44FE-8B62-A8B05E37B181}" type="presParOf" srcId="{BA0254DE-23E6-4BF4-A85B-9EB127E71F03}" destId="{F392E298-E655-42D8-9906-F685659468E5}" srcOrd="0" destOrd="0" presId="urn:microsoft.com/office/officeart/2008/layout/LinedList"/>
    <dgm:cxn modelId="{D999144D-7F71-4B3A-8EA2-0D1861631181}" type="presParOf" srcId="{BA0254DE-23E6-4BF4-A85B-9EB127E71F03}" destId="{F707FA75-20E5-4DB9-9A2C-8DD2608F3409}" srcOrd="1" destOrd="0" presId="urn:microsoft.com/office/officeart/2008/layout/LinedList"/>
    <dgm:cxn modelId="{97A7215B-B885-461F-A625-20AD36A929D3}" type="presParOf" srcId="{F707FA75-20E5-4DB9-9A2C-8DD2608F3409}" destId="{CD90F52E-2BEE-45E4-990C-C4B92E82FF4F}" srcOrd="0" destOrd="0" presId="urn:microsoft.com/office/officeart/2008/layout/LinedList"/>
    <dgm:cxn modelId="{0A8495B3-1448-4AA7-9E67-7E2BA3D2CF83}" type="presParOf" srcId="{F707FA75-20E5-4DB9-9A2C-8DD2608F3409}" destId="{69CF4AF8-3A91-4B02-8161-FF398025D7B6}" srcOrd="1" destOrd="0" presId="urn:microsoft.com/office/officeart/2008/layout/LinedList"/>
    <dgm:cxn modelId="{1D0965D7-5A8A-4F40-982D-8E6CBCE077B6}" type="presParOf" srcId="{F707FA75-20E5-4DB9-9A2C-8DD2608F3409}" destId="{7DF62A24-7818-419E-9946-18602B0DE512}" srcOrd="2" destOrd="0" presId="urn:microsoft.com/office/officeart/2008/layout/LinedList"/>
    <dgm:cxn modelId="{78068588-748B-4791-BDFB-B683EC44A617}" type="presParOf" srcId="{BA0254DE-23E6-4BF4-A85B-9EB127E71F03}" destId="{EA0E6852-889A-49BF-84A6-197E6C35DE8F}" srcOrd="2" destOrd="0" presId="urn:microsoft.com/office/officeart/2008/layout/LinedList"/>
    <dgm:cxn modelId="{E4385B1A-DA34-43CB-9B3B-D058990F0238}" type="presParOf" srcId="{BA0254DE-23E6-4BF4-A85B-9EB127E71F03}" destId="{56809BF8-07FD-45F3-93CD-47CBC0810AFE}" srcOrd="3" destOrd="0" presId="urn:microsoft.com/office/officeart/2008/layout/LinedList"/>
    <dgm:cxn modelId="{D80D37E0-813D-4C1A-93D2-1278ACDE6DBF}" type="presParOf" srcId="{BA0254DE-23E6-4BF4-A85B-9EB127E71F03}" destId="{16F586AA-4A5D-4AA1-9736-3525460D18E8}" srcOrd="4" destOrd="0" presId="urn:microsoft.com/office/officeart/2008/layout/LinedList"/>
    <dgm:cxn modelId="{FDB7AF2E-6F20-402F-9115-E190D988C5E8}" type="presParOf" srcId="{16F586AA-4A5D-4AA1-9736-3525460D18E8}" destId="{1AC20847-B366-4D17-8EBC-C9D72EC35AAF}" srcOrd="0" destOrd="0" presId="urn:microsoft.com/office/officeart/2008/layout/LinedList"/>
    <dgm:cxn modelId="{ED508CB5-3417-45E8-8190-7F2F1934D84E}" type="presParOf" srcId="{16F586AA-4A5D-4AA1-9736-3525460D18E8}" destId="{E7809A13-11B8-4634-A851-BEC889943F66}" srcOrd="1" destOrd="0" presId="urn:microsoft.com/office/officeart/2008/layout/LinedList"/>
    <dgm:cxn modelId="{E690972B-A4B5-4E50-A2A7-6134FBD59420}" type="presParOf" srcId="{16F586AA-4A5D-4AA1-9736-3525460D18E8}" destId="{01E0674C-6B48-4705-BA76-8BB33D5C989A}" srcOrd="2" destOrd="0" presId="urn:microsoft.com/office/officeart/2008/layout/LinedList"/>
    <dgm:cxn modelId="{E6CEA1E3-B8A9-485F-93D3-00E78E200FC7}" type="presParOf" srcId="{BA0254DE-23E6-4BF4-A85B-9EB127E71F03}" destId="{B4117D84-42ED-4255-93DE-DF142B6B62C6}" srcOrd="5" destOrd="0" presId="urn:microsoft.com/office/officeart/2008/layout/LinedList"/>
    <dgm:cxn modelId="{8FAD9C26-A5CF-4A69-B970-AB2FC5C9E49F}" type="presParOf" srcId="{BA0254DE-23E6-4BF4-A85B-9EB127E71F03}" destId="{1287CAF1-8D08-45BB-85C9-3D00F55DE7F1}" srcOrd="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6EC52-174A-4AAE-A431-D33DC531E988}">
      <dsp:nvSpPr>
        <dsp:cNvPr id="0" name=""/>
        <dsp:cNvSpPr/>
      </dsp:nvSpPr>
      <dsp:spPr>
        <a:xfrm>
          <a:off x="0" y="513193"/>
          <a:ext cx="6640286" cy="1254825"/>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ts val="3000"/>
            </a:lnSpc>
            <a:spcBef>
              <a:spcPct val="0"/>
            </a:spcBef>
            <a:spcAft>
              <a:spcPct val="35000"/>
            </a:spcAft>
          </a:pPr>
          <a:r>
            <a:rPr lang="zh-CN" altLang="en-US" sz="2400" b="1" kern="1200" dirty="0" smtClean="0">
              <a:effectLst/>
              <a:latin typeface="Calibri" panose="020F0502020204030204" pitchFamily="34" charset="0"/>
              <a:ea typeface="微軟正黑體" panose="020B0604030504040204" pitchFamily="34" charset="-120"/>
              <a:cs typeface="Calibri" panose="020F0502020204030204" pitchFamily="34" charset="0"/>
            </a:rPr>
            <a:t>基本法第</a:t>
          </a:r>
          <a:r>
            <a:rPr lang="en-US" altLang="zh-CN" sz="2400" b="1" kern="1200" dirty="0" smtClean="0">
              <a:effectLst/>
              <a:latin typeface="Calibri" panose="020F0502020204030204" pitchFamily="34" charset="0"/>
              <a:ea typeface="微軟正黑體" panose="020B0604030504040204" pitchFamily="34" charset="-120"/>
              <a:cs typeface="Calibri" panose="020F0502020204030204" pitchFamily="34" charset="0"/>
            </a:rPr>
            <a:t>138</a:t>
          </a:r>
          <a:r>
            <a:rPr lang="zh-CN" altLang="en-US" sz="2400" b="1" kern="1200" dirty="0" smtClean="0">
              <a:effectLst/>
              <a:latin typeface="Calibri" panose="020F0502020204030204" pitchFamily="34" charset="0"/>
              <a:ea typeface="微軟正黑體" panose="020B0604030504040204" pitchFamily="34" charset="-120"/>
              <a:cs typeface="Calibri" panose="020F0502020204030204" pitchFamily="34" charset="0"/>
            </a:rPr>
            <a:t>條</a:t>
          </a:r>
          <a:r>
            <a:rPr lang="zh-TW" altLang="en-US" sz="2400" b="1" kern="1200" dirty="0" smtClean="0">
              <a:effectLst/>
              <a:latin typeface="Calibri" panose="020F0502020204030204" pitchFamily="34" charset="0"/>
              <a:ea typeface="微軟正黑體" panose="020B0604030504040204" pitchFamily="34" charset="-120"/>
              <a:cs typeface="Calibri" panose="020F0502020204030204" pitchFamily="34" charset="0"/>
            </a:rPr>
            <a:t> </a:t>
          </a:r>
          <a:endParaRPr lang="en-US" altLang="zh-TW" sz="2400" b="1" kern="1200" dirty="0" smtClean="0">
            <a:effectLst/>
            <a:latin typeface="Calibri" panose="020F0502020204030204" pitchFamily="34" charset="0"/>
            <a:ea typeface="微軟正黑體" panose="020B0604030504040204" pitchFamily="34" charset="-120"/>
            <a:cs typeface="Calibri" panose="020F0502020204030204" pitchFamily="34" charset="0"/>
          </a:endParaRPr>
        </a:p>
        <a:p>
          <a:pPr lvl="0" algn="l" defTabSz="1066800">
            <a:lnSpc>
              <a:spcPts val="3000"/>
            </a:lnSpc>
            <a:spcBef>
              <a:spcPct val="0"/>
            </a:spcBef>
            <a:spcAft>
              <a:spcPct val="35000"/>
            </a:spcAft>
          </a:pPr>
          <a:r>
            <a:rPr lang="en-US" altLang="zh-TW" sz="2400" b="1" kern="1200" dirty="0" smtClean="0">
              <a:effectLst/>
              <a:latin typeface="Calibri" panose="020F0502020204030204" pitchFamily="34" charset="0"/>
              <a:ea typeface="微軟正黑體" panose="020B0604030504040204" pitchFamily="34" charset="-120"/>
              <a:cs typeface="Calibri" panose="020F0502020204030204" pitchFamily="34" charset="0"/>
            </a:rPr>
            <a:t>Article 138 of Basic Law</a:t>
          </a:r>
          <a:endParaRPr lang="zh-HK" altLang="en-US" sz="2400" kern="1200" dirty="0">
            <a:effectLst/>
            <a:latin typeface="Calibri" panose="020F0502020204030204" pitchFamily="34" charset="0"/>
            <a:ea typeface="微軟正黑體" panose="020B0604030504040204" pitchFamily="34" charset="-120"/>
            <a:cs typeface="Calibri" panose="020F0502020204030204" pitchFamily="34" charset="0"/>
          </a:endParaRPr>
        </a:p>
      </dsp:txBody>
      <dsp:txXfrm>
        <a:off x="61256" y="574449"/>
        <a:ext cx="6517774" cy="1132313"/>
      </dsp:txXfrm>
    </dsp:sp>
    <dsp:sp modelId="{4081E149-4D19-4C0E-8831-D898FBD67B06}">
      <dsp:nvSpPr>
        <dsp:cNvPr id="0" name=""/>
        <dsp:cNvSpPr/>
      </dsp:nvSpPr>
      <dsp:spPr>
        <a:xfrm>
          <a:off x="0" y="1768018"/>
          <a:ext cx="6640286" cy="1782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82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TW" altLang="en-US" sz="2000" kern="1200" dirty="0" smtClean="0">
              <a:latin typeface="Calibri" panose="020F0502020204030204" pitchFamily="34" charset="0"/>
              <a:ea typeface="微軟正黑體" panose="020B0604030504040204" pitchFamily="34" charset="-120"/>
              <a:cs typeface="Calibri" panose="020F0502020204030204" pitchFamily="34" charset="0"/>
            </a:rPr>
            <a:t>香港特別行政區政府自行制定發展中西醫藥和促進醫療衞生服務的政策</a:t>
          </a:r>
          <a:endParaRPr lang="zh-HK" altLang="en-US" sz="2000" kern="1200" dirty="0">
            <a:latin typeface="Calibri" panose="020F0502020204030204" pitchFamily="34" charset="0"/>
            <a:ea typeface="微軟正黑體" panose="020B0604030504040204" pitchFamily="34" charset="-120"/>
            <a:cs typeface="Calibri" panose="020F0502020204030204" pitchFamily="34" charset="0"/>
          </a:endParaRPr>
        </a:p>
        <a:p>
          <a:pPr marL="228600" lvl="1" indent="-228600" algn="l" defTabSz="889000">
            <a:lnSpc>
              <a:spcPct val="90000"/>
            </a:lnSpc>
            <a:spcBef>
              <a:spcPct val="0"/>
            </a:spcBef>
            <a:spcAft>
              <a:spcPct val="20000"/>
            </a:spcAft>
            <a:buChar char="••"/>
          </a:pPr>
          <a:r>
            <a:rPr lang="en-US" altLang="zh-TW" sz="2000" kern="1200" dirty="0" smtClean="0">
              <a:latin typeface="Calibri" panose="020F0502020204030204" pitchFamily="34" charset="0"/>
              <a:ea typeface="微軟正黑體" panose="020B0604030504040204" pitchFamily="34" charset="-120"/>
              <a:cs typeface="Calibri" panose="020F0502020204030204" pitchFamily="34" charset="0"/>
            </a:rPr>
            <a:t>The HKSAR Government shall, on its own, formulate policies to develop western and Chinese medicine and to improve medical and health services</a:t>
          </a:r>
          <a:endParaRPr lang="zh-HK" altLang="en-US" sz="2000" kern="1200" dirty="0">
            <a:latin typeface="Calibri" panose="020F0502020204030204" pitchFamily="34" charset="0"/>
            <a:ea typeface="微軟正黑體" panose="020B0604030504040204" pitchFamily="34" charset="-120"/>
            <a:cs typeface="Calibri" panose="020F0502020204030204" pitchFamily="34" charset="0"/>
          </a:endParaRPr>
        </a:p>
      </dsp:txBody>
      <dsp:txXfrm>
        <a:off x="0" y="1768018"/>
        <a:ext cx="6640286" cy="17827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C9CF7-4A48-4967-9755-CC667CE507FD}">
      <dsp:nvSpPr>
        <dsp:cNvPr id="0" name=""/>
        <dsp:cNvSpPr/>
      </dsp:nvSpPr>
      <dsp:spPr>
        <a:xfrm>
          <a:off x="0" y="0"/>
          <a:ext cx="8624057" cy="0"/>
        </a:xfrm>
        <a:prstGeom prst="line">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49C9CF-1BDB-4F44-9874-99D0150DA2D4}">
      <dsp:nvSpPr>
        <dsp:cNvPr id="0" name=""/>
        <dsp:cNvSpPr/>
      </dsp:nvSpPr>
      <dsp:spPr>
        <a:xfrm>
          <a:off x="0" y="0"/>
          <a:ext cx="1724811" cy="2431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zh-TW" altLang="en-US" sz="1800" kern="1200" dirty="0" smtClean="0">
              <a:latin typeface="Calibri" panose="020F0502020204030204" pitchFamily="34" charset="0"/>
              <a:ea typeface="微軟正黑體" panose="020B0604030504040204" pitchFamily="34" charset="-120"/>
              <a:cs typeface="Calibri" panose="020F0502020204030204" pitchFamily="34" charset="0"/>
            </a:rPr>
            <a:t>申請人須提交的資料</a:t>
          </a:r>
          <a:endParaRPr lang="en-US" altLang="zh-TW" sz="1800" kern="1200" dirty="0" smtClean="0">
            <a:latin typeface="Calibri" panose="020F0502020204030204" pitchFamily="34" charset="0"/>
            <a:ea typeface="微軟正黑體" panose="020B0604030504040204" pitchFamily="34" charset="-120"/>
            <a:cs typeface="Calibri" panose="020F0502020204030204" pitchFamily="34" charset="0"/>
          </a:endParaRPr>
        </a:p>
        <a:p>
          <a:pPr lvl="0" algn="l" defTabSz="800100">
            <a:lnSpc>
              <a:spcPct val="90000"/>
            </a:lnSpc>
            <a:spcBef>
              <a:spcPct val="0"/>
            </a:spcBef>
            <a:spcAft>
              <a:spcPct val="35000"/>
            </a:spcAft>
          </a:pPr>
          <a:r>
            <a:rPr lang="en-US" altLang="zh-TW" sz="1800" kern="1200" dirty="0" smtClean="0">
              <a:latin typeface="Calibri" panose="020F0502020204030204" pitchFamily="34" charset="0"/>
              <a:ea typeface="微軟正黑體" panose="020B0604030504040204" pitchFamily="34" charset="-120"/>
              <a:cs typeface="Calibri" panose="020F0502020204030204" pitchFamily="34" charset="0"/>
            </a:rPr>
            <a:t>Documents shall be submitted by the applicant</a:t>
          </a:r>
          <a:endParaRPr lang="zh-HK" altLang="en-US" sz="1800" kern="1200" dirty="0">
            <a:latin typeface="Calibri" panose="020F0502020204030204" pitchFamily="34" charset="0"/>
            <a:cs typeface="Calibri" panose="020F0502020204030204" pitchFamily="34" charset="0"/>
          </a:endParaRPr>
        </a:p>
      </dsp:txBody>
      <dsp:txXfrm>
        <a:off x="0" y="0"/>
        <a:ext cx="1724811" cy="2431943"/>
      </dsp:txXfrm>
    </dsp:sp>
    <dsp:sp modelId="{797D6E41-A0E7-4430-9E86-770327E42881}">
      <dsp:nvSpPr>
        <dsp:cNvPr id="0" name=""/>
        <dsp:cNvSpPr/>
      </dsp:nvSpPr>
      <dsp:spPr>
        <a:xfrm>
          <a:off x="1854172" y="56523"/>
          <a:ext cx="6769884" cy="113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smtClean="0">
              <a:latin typeface="Calibri" panose="020F0502020204030204" pitchFamily="34" charset="0"/>
              <a:ea typeface="微軟正黑體" panose="020B0604030504040204" pitchFamily="34" charset="-120"/>
              <a:cs typeface="Calibri" panose="020F0502020204030204" pitchFamily="34" charset="0"/>
            </a:rPr>
            <a:t>書面提出申請</a:t>
          </a:r>
          <a:endParaRPr lang="en-US" altLang="zh-TW" sz="1600" kern="1200" dirty="0" smtClean="0">
            <a:latin typeface="Calibri" panose="020F0502020204030204" pitchFamily="34" charset="0"/>
            <a:ea typeface="微軟正黑體" panose="020B0604030504040204" pitchFamily="34" charset="-120"/>
            <a:cs typeface="Calibri" panose="020F0502020204030204" pitchFamily="34" charset="0"/>
          </a:endParaRPr>
        </a:p>
        <a:p>
          <a:pPr lvl="0" algn="l" defTabSz="711200">
            <a:lnSpc>
              <a:spcPct val="90000"/>
            </a:lnSpc>
            <a:spcBef>
              <a:spcPct val="0"/>
            </a:spcBef>
            <a:spcAft>
              <a:spcPct val="35000"/>
            </a:spcAft>
          </a:pPr>
          <a:r>
            <a:rPr lang="en-US" sz="1600" b="0" i="0" kern="1200" dirty="0" smtClean="0">
              <a:latin typeface="Calibri" panose="020F0502020204030204" pitchFamily="34" charset="0"/>
              <a:cs typeface="Calibri" panose="020F0502020204030204" pitchFamily="34" charset="0"/>
            </a:rPr>
            <a:t>The application shall be made in writing</a:t>
          </a:r>
          <a:endParaRPr lang="zh-HK" altLang="en-US" sz="1600" kern="1200" dirty="0">
            <a:latin typeface="Calibri" panose="020F0502020204030204" pitchFamily="34" charset="0"/>
            <a:cs typeface="Calibri" panose="020F0502020204030204" pitchFamily="34" charset="0"/>
          </a:endParaRPr>
        </a:p>
      </dsp:txBody>
      <dsp:txXfrm>
        <a:off x="1854172" y="56523"/>
        <a:ext cx="6769884" cy="1130473"/>
      </dsp:txXfrm>
    </dsp:sp>
    <dsp:sp modelId="{068786EE-6405-4C15-B7E6-7459AFD6FBEA}">
      <dsp:nvSpPr>
        <dsp:cNvPr id="0" name=""/>
        <dsp:cNvSpPr/>
      </dsp:nvSpPr>
      <dsp:spPr>
        <a:xfrm>
          <a:off x="1724811" y="1186997"/>
          <a:ext cx="68992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C1FF93-AAAB-48EF-B6CA-E9D5A386AFC3}">
      <dsp:nvSpPr>
        <dsp:cNvPr id="0" name=""/>
        <dsp:cNvSpPr/>
      </dsp:nvSpPr>
      <dsp:spPr>
        <a:xfrm>
          <a:off x="1854172" y="1243520"/>
          <a:ext cx="6769884" cy="113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smtClean="0">
              <a:latin typeface="Calibri" panose="020F0502020204030204" pitchFamily="34" charset="0"/>
              <a:ea typeface="微軟正黑體" panose="020B0604030504040204" pitchFamily="34" charset="-120"/>
              <a:cs typeface="Calibri" panose="020F0502020204030204" pitchFamily="34" charset="0"/>
            </a:rPr>
            <a:t>產品標籤及說明書樣本</a:t>
          </a:r>
          <a:r>
            <a:rPr kumimoji="0" lang="en-US" altLang="zh-TW" sz="1600" b="0"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a:t>
          </a:r>
          <a:r>
            <a:rPr kumimoji="0" lang="zh-TW" altLang="zh-TW" sz="1600" b="0"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如有</a:t>
          </a:r>
          <a:r>
            <a:rPr kumimoji="0" lang="zh-TW" altLang="en-US" sz="1600" b="0"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需要</a:t>
          </a:r>
          <a:r>
            <a:rPr kumimoji="0" lang="en-US" altLang="zh-TW" sz="1600" b="0"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a:t>
          </a:r>
          <a:endParaRPr lang="en-US" altLang="zh-TW" sz="1600" kern="1200" dirty="0" smtClean="0">
            <a:latin typeface="Calibri" panose="020F0502020204030204" pitchFamily="34" charset="0"/>
            <a:ea typeface="微軟正黑體" panose="020B0604030504040204" pitchFamily="34" charset="-120"/>
            <a:cs typeface="Calibri" panose="020F0502020204030204" pitchFamily="34" charset="0"/>
          </a:endParaRPr>
        </a:p>
        <a:p>
          <a:pPr lvl="0" algn="l" defTabSz="711200">
            <a:lnSpc>
              <a:spcPct val="90000"/>
            </a:lnSpc>
            <a:spcBef>
              <a:spcPct val="0"/>
            </a:spcBef>
            <a:spcAft>
              <a:spcPct val="35000"/>
            </a:spcAft>
          </a:pPr>
          <a:r>
            <a:rPr lang="en-US" sz="1600" b="0" i="0" kern="1200" dirty="0" smtClean="0">
              <a:latin typeface="Calibri" panose="020F0502020204030204" pitchFamily="34" charset="0"/>
              <a:cs typeface="Calibri" panose="020F0502020204030204" pitchFamily="34" charset="0"/>
            </a:rPr>
            <a:t>Prototypes of labels of and package inserts </a:t>
          </a:r>
          <a:r>
            <a:rPr kumimoji="0" lang="en-US" altLang="zh-TW" sz="1600" b="0"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(if necessary)</a:t>
          </a:r>
          <a:endParaRPr lang="zh-HK" altLang="en-US" sz="1600" kern="1200" dirty="0">
            <a:latin typeface="Calibri" panose="020F0502020204030204" pitchFamily="34" charset="0"/>
            <a:cs typeface="Calibri" panose="020F0502020204030204" pitchFamily="34" charset="0"/>
          </a:endParaRPr>
        </a:p>
      </dsp:txBody>
      <dsp:txXfrm>
        <a:off x="1854172" y="1243520"/>
        <a:ext cx="6769884" cy="1130473"/>
      </dsp:txXfrm>
    </dsp:sp>
    <dsp:sp modelId="{1D3A7F24-A707-47F7-BC0A-DC0A4630E801}">
      <dsp:nvSpPr>
        <dsp:cNvPr id="0" name=""/>
        <dsp:cNvSpPr/>
      </dsp:nvSpPr>
      <dsp:spPr>
        <a:xfrm>
          <a:off x="1724811" y="2373994"/>
          <a:ext cx="68992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95819-9448-4624-8252-ACAADE8E9455}">
      <dsp:nvSpPr>
        <dsp:cNvPr id="0" name=""/>
        <dsp:cNvSpPr/>
      </dsp:nvSpPr>
      <dsp:spPr>
        <a:xfrm>
          <a:off x="0" y="0"/>
          <a:ext cx="8624057" cy="0"/>
        </a:xfrm>
        <a:prstGeom prst="line">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294799-EF35-42D7-ACCB-9738D879B75B}">
      <dsp:nvSpPr>
        <dsp:cNvPr id="0" name=""/>
        <dsp:cNvSpPr/>
      </dsp:nvSpPr>
      <dsp:spPr>
        <a:xfrm>
          <a:off x="0" y="0"/>
          <a:ext cx="1724811" cy="185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zh-TW" altLang="en-US" sz="1800" kern="1200" dirty="0" smtClean="0">
              <a:latin typeface="Calibri" panose="020F0502020204030204" pitchFamily="34" charset="0"/>
              <a:ea typeface="微軟正黑體" panose="020B0604030504040204" pitchFamily="34" charset="-120"/>
              <a:cs typeface="Calibri" panose="020F0502020204030204" pitchFamily="34" charset="0"/>
            </a:rPr>
            <a:t>如申請獲中藥組批准</a:t>
          </a:r>
          <a:endParaRPr lang="en-US" altLang="zh-TW" sz="1800" kern="1200" dirty="0" smtClean="0">
            <a:latin typeface="Calibri" panose="020F0502020204030204" pitchFamily="34" charset="0"/>
            <a:ea typeface="微軟正黑體" panose="020B0604030504040204" pitchFamily="34" charset="-120"/>
            <a:cs typeface="Calibri" panose="020F0502020204030204" pitchFamily="34" charset="0"/>
          </a:endParaRPr>
        </a:p>
        <a:p>
          <a:pPr lvl="0" algn="l" defTabSz="800100">
            <a:lnSpc>
              <a:spcPct val="90000"/>
            </a:lnSpc>
            <a:spcBef>
              <a:spcPct val="0"/>
            </a:spcBef>
            <a:spcAft>
              <a:spcPct val="35000"/>
            </a:spcAft>
          </a:pPr>
          <a:r>
            <a:rPr lang="en-US" sz="1800" b="0" i="0" kern="1200" dirty="0" smtClean="0">
              <a:latin typeface="Calibri" panose="020F0502020204030204" pitchFamily="34" charset="0"/>
              <a:ea typeface="微軟正黑體" panose="020B0604030504040204" pitchFamily="34" charset="-120"/>
              <a:cs typeface="Calibri" panose="020F0502020204030204" pitchFamily="34" charset="0"/>
            </a:rPr>
            <a:t>If the application is approved by the CMB</a:t>
          </a:r>
          <a:endParaRPr lang="zh-HK" altLang="en-US" sz="1800" kern="1200" dirty="0">
            <a:latin typeface="Calibri" panose="020F0502020204030204" pitchFamily="34" charset="0"/>
            <a:cs typeface="Calibri" panose="020F0502020204030204" pitchFamily="34" charset="0"/>
          </a:endParaRPr>
        </a:p>
      </dsp:txBody>
      <dsp:txXfrm>
        <a:off x="0" y="0"/>
        <a:ext cx="1724811" cy="1857829"/>
      </dsp:txXfrm>
    </dsp:sp>
    <dsp:sp modelId="{0B4C3507-2C66-4FC3-8687-E079A9DA1E56}">
      <dsp:nvSpPr>
        <dsp:cNvPr id="0" name=""/>
        <dsp:cNvSpPr/>
      </dsp:nvSpPr>
      <dsp:spPr>
        <a:xfrm>
          <a:off x="1854172" y="84364"/>
          <a:ext cx="6769884" cy="1687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en-US" sz="1800" kern="1200" dirty="0" smtClean="0">
              <a:latin typeface="Calibri" panose="020F0502020204030204" pitchFamily="34" charset="0"/>
              <a:ea typeface="微軟正黑體" panose="020B0604030504040204" pitchFamily="34" charset="-120"/>
              <a:cs typeface="Calibri" panose="020F0502020204030204" pitchFamily="34" charset="0"/>
            </a:rPr>
            <a:t>有關證明</a:t>
          </a:r>
          <a:r>
            <a:rPr lang="zh-TW" altLang="en-US" sz="1800" kern="1200" dirty="0" smtClean="0">
              <a:latin typeface="Calibri" panose="020F0502020204030204" pitchFamily="34" charset="0"/>
              <a:cs typeface="Calibri" panose="020F0502020204030204" pitchFamily="34" charset="0"/>
            </a:rPr>
            <a:t>信件</a:t>
          </a:r>
          <a:r>
            <a:rPr lang="zh-TW" altLang="en-US" sz="1800" kern="1200" dirty="0" smtClean="0">
              <a:latin typeface="Calibri" panose="020F0502020204030204" pitchFamily="34" charset="0"/>
              <a:ea typeface="微軟正黑體" panose="020B0604030504040204" pitchFamily="34" charset="-120"/>
              <a:cs typeface="Calibri" panose="020F0502020204030204" pitchFamily="34" charset="0"/>
            </a:rPr>
            <a:t>的有效期為</a:t>
          </a:r>
          <a:r>
            <a:rPr lang="en-US" altLang="zh-TW" sz="1800" kern="1200" dirty="0" smtClean="0">
              <a:latin typeface="Calibri" panose="020F0502020204030204" pitchFamily="34" charset="0"/>
              <a:ea typeface="微軟正黑體" panose="020B0604030504040204" pitchFamily="34" charset="-120"/>
              <a:cs typeface="Calibri" panose="020F0502020204030204" pitchFamily="34" charset="0"/>
            </a:rPr>
            <a:t>1</a:t>
          </a:r>
          <a:r>
            <a:rPr lang="zh-TW" altLang="en-US" sz="1800" kern="1200" dirty="0" smtClean="0">
              <a:latin typeface="Calibri" panose="020F0502020204030204" pitchFamily="34" charset="0"/>
              <a:ea typeface="微軟正黑體" panose="020B0604030504040204" pitchFamily="34" charset="-120"/>
              <a:cs typeface="Calibri" panose="020F0502020204030204" pitchFamily="34" charset="0"/>
            </a:rPr>
            <a:t>年</a:t>
          </a:r>
          <a:endParaRPr lang="en-US" altLang="zh-TW" sz="1800" kern="1200" dirty="0" smtClean="0">
            <a:latin typeface="Calibri" panose="020F0502020204030204" pitchFamily="34" charset="0"/>
            <a:ea typeface="微軟正黑體" panose="020B0604030504040204" pitchFamily="34" charset="-120"/>
            <a:cs typeface="Calibri" panose="020F050202020403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US" sz="1800" b="0" i="0" kern="1200" dirty="0" smtClean="0">
              <a:latin typeface="Calibri" panose="020F0502020204030204" pitchFamily="34" charset="0"/>
              <a:cs typeface="Calibri" panose="020F0502020204030204" pitchFamily="34" charset="0"/>
            </a:rPr>
            <a:t>The p</a:t>
          </a:r>
          <a:r>
            <a:rPr lang="en-US" altLang="zh-HK" sz="1800" kern="1200" dirty="0" smtClean="0">
              <a:latin typeface="Calibri" panose="020F0502020204030204" pitchFamily="34" charset="0"/>
              <a:cs typeface="Calibri" panose="020F0502020204030204" pitchFamily="34" charset="0"/>
            </a:rPr>
            <a:t>roof of free sale</a:t>
          </a:r>
          <a:r>
            <a:rPr lang="en-US" sz="1800" b="0" i="0" kern="1200" dirty="0" smtClean="0">
              <a:latin typeface="Calibri" panose="020F0502020204030204" pitchFamily="34" charset="0"/>
              <a:cs typeface="Calibri" panose="020F0502020204030204" pitchFamily="34" charset="0"/>
            </a:rPr>
            <a:t> is valid for 1 year</a:t>
          </a:r>
          <a:endParaRPr lang="zh-TW" altLang="en-US" sz="1800" b="0" i="0" kern="1200" dirty="0" smtClean="0">
            <a:effectLst/>
            <a:latin typeface="Calibri" panose="020F0502020204030204" pitchFamily="34" charset="0"/>
            <a:ea typeface="微軟正黑體" panose="020B0604030504040204" pitchFamily="34" charset="-120"/>
            <a:cs typeface="Calibri" panose="020F0502020204030204" pitchFamily="34" charset="0"/>
          </a:endParaRPr>
        </a:p>
        <a:p>
          <a:pPr lvl="0" algn="l" defTabSz="889000">
            <a:lnSpc>
              <a:spcPct val="90000"/>
            </a:lnSpc>
            <a:spcBef>
              <a:spcPct val="0"/>
            </a:spcBef>
            <a:spcAft>
              <a:spcPct val="35000"/>
            </a:spcAft>
          </a:pPr>
          <a:endParaRPr lang="zh-HK" altLang="en-US" kern="1200" dirty="0"/>
        </a:p>
      </dsp:txBody>
      <dsp:txXfrm>
        <a:off x="1854172" y="84364"/>
        <a:ext cx="6769884" cy="1687286"/>
      </dsp:txXfrm>
    </dsp:sp>
    <dsp:sp modelId="{D8EE1A07-FD62-4A58-AC41-8D8BF6088469}">
      <dsp:nvSpPr>
        <dsp:cNvPr id="0" name=""/>
        <dsp:cNvSpPr/>
      </dsp:nvSpPr>
      <dsp:spPr>
        <a:xfrm>
          <a:off x="1724811" y="1771650"/>
          <a:ext cx="68992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EFD46-39E7-4A13-9F15-D6F7BAC22F49}">
      <dsp:nvSpPr>
        <dsp:cNvPr id="0" name=""/>
        <dsp:cNvSpPr/>
      </dsp:nvSpPr>
      <dsp:spPr>
        <a:xfrm>
          <a:off x="0" y="0"/>
          <a:ext cx="6904114"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9E736D-616B-42D6-9424-48FCA83E7857}">
      <dsp:nvSpPr>
        <dsp:cNvPr id="0" name=""/>
        <dsp:cNvSpPr/>
      </dsp:nvSpPr>
      <dsp:spPr>
        <a:xfrm>
          <a:off x="0" y="0"/>
          <a:ext cx="1380822" cy="227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zh-TW" altLang="en-US" sz="2700" b="1" kern="1200" dirty="0" smtClean="0">
              <a:latin typeface="Calibri" panose="020F0502020204030204" pitchFamily="34" charset="0"/>
              <a:ea typeface="微軟正黑體" pitchFamily="34" charset="-120"/>
              <a:cs typeface="Calibri" panose="020F0502020204030204" pitchFamily="34" charset="0"/>
            </a:rPr>
            <a:t>許可證</a:t>
          </a:r>
          <a:r>
            <a:rPr kumimoji="0" lang="zh-TW" altLang="en-US" sz="2700" b="1" i="0" u="none" strike="noStrike" kern="1200" cap="none" spc="0" normalizeH="0" baseline="0" noProof="0" dirty="0" smtClean="0">
              <a:ln/>
              <a:uLnTx/>
              <a:uFillTx/>
              <a:latin typeface="Calibri" panose="020F0502020204030204" pitchFamily="34" charset="0"/>
              <a:ea typeface="微軟正黑體" pitchFamily="34" charset="-120"/>
              <a:cs typeface="Calibri" panose="020F0502020204030204" pitchFamily="34" charset="0"/>
            </a:rPr>
            <a:t>有效期</a:t>
          </a:r>
          <a:endParaRPr kumimoji="0" lang="en-US" altLang="zh-TW" sz="2700" b="1" i="0" u="none" strike="noStrike" kern="1200" cap="none" spc="0" normalizeH="0" baseline="0" noProof="0" dirty="0" smtClean="0">
            <a:ln/>
            <a:uLnTx/>
            <a:uFillTx/>
            <a:latin typeface="Calibri" panose="020F0502020204030204" pitchFamily="34" charset="0"/>
            <a:ea typeface="微軟正黑體" pitchFamily="34" charset="-120"/>
            <a:cs typeface="Calibri" panose="020F0502020204030204" pitchFamily="34" charset="0"/>
          </a:endParaRPr>
        </a:p>
        <a:p>
          <a:pPr lvl="0" algn="l" defTabSz="1200150">
            <a:lnSpc>
              <a:spcPct val="90000"/>
            </a:lnSpc>
            <a:spcBef>
              <a:spcPct val="0"/>
            </a:spcBef>
            <a:spcAft>
              <a:spcPct val="35000"/>
            </a:spcAft>
          </a:pPr>
          <a:r>
            <a:rPr lang="en-US" altLang="zh-TW" sz="2700" b="1" kern="1200" dirty="0" smtClean="0">
              <a:latin typeface="Calibri" panose="020F0502020204030204" pitchFamily="34" charset="0"/>
              <a:ea typeface="微軟正黑體" pitchFamily="34" charset="-120"/>
              <a:cs typeface="Calibri" panose="020F0502020204030204" pitchFamily="34" charset="0"/>
            </a:rPr>
            <a:t>Validity of IEL</a:t>
          </a:r>
          <a:endParaRPr lang="zh-HK" altLang="en-US" sz="2700" kern="1200" dirty="0">
            <a:latin typeface="Calibri" panose="020F0502020204030204" pitchFamily="34" charset="0"/>
            <a:cs typeface="Calibri" panose="020F0502020204030204" pitchFamily="34" charset="0"/>
          </a:endParaRPr>
        </a:p>
      </dsp:txBody>
      <dsp:txXfrm>
        <a:off x="0" y="0"/>
        <a:ext cx="1380822" cy="2278744"/>
      </dsp:txXfrm>
    </dsp:sp>
    <dsp:sp modelId="{DF53FFC5-C992-4CAC-973F-8441D6F9A179}">
      <dsp:nvSpPr>
        <dsp:cNvPr id="0" name=""/>
        <dsp:cNvSpPr/>
      </dsp:nvSpPr>
      <dsp:spPr>
        <a:xfrm>
          <a:off x="1484384" y="52962"/>
          <a:ext cx="5419729" cy="1059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kumimoji="0" lang="zh-TW" altLang="en-US" sz="1800" b="1" i="0" u="none" strike="noStrike" kern="1200" cap="none" spc="0" normalizeH="0" baseline="0" noProof="0" dirty="0"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進口許可證</a:t>
          </a:r>
          <a:r>
            <a:rPr kumimoji="0" lang="zh-CN" altLang="en-US" sz="1800" b="0"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的有效期為簽發日期起計</a:t>
          </a:r>
          <a:r>
            <a:rPr kumimoji="0" lang="en-US" altLang="zh-TW" sz="1800" b="1" i="0" u="none" strike="noStrike" kern="1200" cap="none" spc="0" normalizeH="0" baseline="0" noProof="0" dirty="0"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6</a:t>
          </a:r>
          <a:r>
            <a:rPr kumimoji="0" lang="zh-TW" altLang="en-US" sz="1800" b="1" i="0" u="none" strike="noStrike" kern="1200" cap="none" spc="0" normalizeH="0" baseline="0" noProof="0" dirty="0"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個月</a:t>
          </a:r>
          <a:r>
            <a:rPr kumimoji="0" lang="zh-TW" altLang="en-US" sz="1800" b="0"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為止</a:t>
          </a:r>
          <a:endParaRPr kumimoji="0" lang="en-US" altLang="zh-TW" sz="1800" b="0"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endParaRPr>
        </a:p>
        <a:p>
          <a:pPr lvl="0" algn="l" defTabSz="800100">
            <a:lnSpc>
              <a:spcPct val="90000"/>
            </a:lnSpc>
            <a:spcBef>
              <a:spcPct val="0"/>
            </a:spcBef>
            <a:spcAft>
              <a:spcPct val="35000"/>
            </a:spcAft>
          </a:pPr>
          <a:r>
            <a:rPr lang="en-US" altLang="zh-TW" sz="1800" b="1" kern="1200" dirty="0" smtClean="0">
              <a:solidFill>
                <a:srgbClr val="00B050"/>
              </a:solidFill>
              <a:latin typeface="Calibri" panose="020F0502020204030204" pitchFamily="34" charset="0"/>
              <a:ea typeface="微軟正黑體" pitchFamily="34" charset="-120"/>
              <a:cs typeface="Calibri" panose="020F0502020204030204" pitchFamily="34" charset="0"/>
            </a:rPr>
            <a:t>Import </a:t>
          </a:r>
          <a:r>
            <a:rPr lang="en-US" altLang="zh-TW" sz="1800" b="1" kern="1200" dirty="0" err="1" smtClean="0">
              <a:solidFill>
                <a:srgbClr val="00B050"/>
              </a:solidFill>
              <a:latin typeface="Calibri" panose="020F0502020204030204" pitchFamily="34" charset="0"/>
              <a:ea typeface="微軟正黑體" pitchFamily="34" charset="-120"/>
              <a:cs typeface="Calibri" panose="020F0502020204030204" pitchFamily="34" charset="0"/>
            </a:rPr>
            <a:t>licence</a:t>
          </a:r>
          <a:r>
            <a:rPr lang="en-US" altLang="zh-TW" sz="1800" b="1" kern="1200" dirty="0" smtClean="0">
              <a:solidFill>
                <a:srgbClr val="00B050"/>
              </a:solidFill>
              <a:latin typeface="Calibri" panose="020F0502020204030204" pitchFamily="34" charset="0"/>
              <a:ea typeface="微軟正黑體" pitchFamily="34" charset="-120"/>
              <a:cs typeface="Calibri" panose="020F0502020204030204" pitchFamily="34" charset="0"/>
            </a:rPr>
            <a:t> </a:t>
          </a:r>
          <a:r>
            <a:rPr lang="en-US" altLang="zh-TW" sz="1800" b="1" kern="1200" dirty="0" smtClean="0">
              <a:latin typeface="Calibri" panose="020F0502020204030204" pitchFamily="34" charset="0"/>
              <a:ea typeface="微軟正黑體" pitchFamily="34" charset="-120"/>
              <a:cs typeface="Calibri" panose="020F0502020204030204" pitchFamily="34" charset="0"/>
            </a:rPr>
            <a:t>– </a:t>
          </a:r>
          <a:r>
            <a:rPr lang="en-US" altLang="zh-TW" sz="1800" b="1" kern="1200" dirty="0" smtClean="0">
              <a:solidFill>
                <a:srgbClr val="00B050"/>
              </a:solidFill>
              <a:latin typeface="Calibri" panose="020F0502020204030204" pitchFamily="34" charset="0"/>
              <a:ea typeface="微軟正黑體" pitchFamily="34" charset="-120"/>
              <a:cs typeface="Calibri" panose="020F0502020204030204" pitchFamily="34" charset="0"/>
            </a:rPr>
            <a:t>6 months </a:t>
          </a:r>
          <a:r>
            <a:rPr lang="en-US" altLang="zh-TW" sz="1800" b="1" kern="1200" dirty="0" smtClean="0">
              <a:latin typeface="Calibri" panose="020F0502020204030204" pitchFamily="34" charset="0"/>
              <a:ea typeface="微軟正黑體" pitchFamily="34" charset="-120"/>
              <a:cs typeface="Calibri" panose="020F0502020204030204" pitchFamily="34" charset="0"/>
            </a:rPr>
            <a:t>from the date of issue</a:t>
          </a:r>
          <a:endParaRPr lang="zh-HK" altLang="en-US" dirty="0">
            <a:latin typeface="Calibri" panose="020F0502020204030204" pitchFamily="34" charset="0"/>
            <a:cs typeface="Calibri" panose="020F0502020204030204" pitchFamily="34" charset="0"/>
          </a:endParaRPr>
        </a:p>
      </dsp:txBody>
      <dsp:txXfrm>
        <a:off x="1484384" y="52962"/>
        <a:ext cx="5419729" cy="1059259"/>
      </dsp:txXfrm>
    </dsp:sp>
    <dsp:sp modelId="{A596E20C-329C-4491-8FBA-B01AE6E6D977}">
      <dsp:nvSpPr>
        <dsp:cNvPr id="0" name=""/>
        <dsp:cNvSpPr/>
      </dsp:nvSpPr>
      <dsp:spPr>
        <a:xfrm>
          <a:off x="1380822" y="1112222"/>
          <a:ext cx="552329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0E93A4-9F09-4902-8B05-B24EEE80F4B9}">
      <dsp:nvSpPr>
        <dsp:cNvPr id="0" name=""/>
        <dsp:cNvSpPr/>
      </dsp:nvSpPr>
      <dsp:spPr>
        <a:xfrm>
          <a:off x="1484384" y="1165185"/>
          <a:ext cx="5419729" cy="1059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kumimoji="0" lang="zh-TW" altLang="en-US" sz="1800" b="1" i="0" u="none" strike="noStrike" kern="1200" cap="none" spc="0" normalizeH="0" baseline="0" noProof="0" dirty="0"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出口許可證</a:t>
          </a:r>
          <a:r>
            <a:rPr kumimoji="0" lang="zh-CN" altLang="en-US" sz="1800" b="0"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的有效期為簽發日期起計</a:t>
          </a:r>
          <a:r>
            <a:rPr kumimoji="0" lang="en-US" altLang="zh-TW" sz="1800" b="1" i="0" u="none" strike="noStrike" kern="1200" cap="none" spc="0" normalizeH="0" baseline="0" noProof="0" dirty="0"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28</a:t>
          </a:r>
          <a:r>
            <a:rPr kumimoji="0" lang="zh-TW" altLang="en-US" sz="1800" b="1" i="0" u="none" strike="noStrike" kern="1200" cap="none" spc="0" normalizeH="0" baseline="0" noProof="0" dirty="0"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天</a:t>
          </a:r>
          <a:r>
            <a:rPr kumimoji="0" lang="zh-TW" altLang="en-US" sz="1800" b="0"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為止</a:t>
          </a:r>
          <a:endParaRPr kumimoji="0" lang="en-US" altLang="zh-TW" sz="1800" b="0"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endParaRPr>
        </a:p>
        <a:p>
          <a:pPr lvl="0" algn="l" defTabSz="800100">
            <a:lnSpc>
              <a:spcPct val="90000"/>
            </a:lnSpc>
            <a:spcBef>
              <a:spcPct val="0"/>
            </a:spcBef>
            <a:spcAft>
              <a:spcPct val="35000"/>
            </a:spcAft>
          </a:pPr>
          <a:r>
            <a:rPr kumimoji="0" lang="en-US" altLang="zh-TW" sz="1800" b="1" i="0" u="none" strike="noStrike" kern="1200" cap="none" spc="0" normalizeH="0" baseline="0" noProof="0" dirty="0"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Export </a:t>
          </a:r>
          <a:r>
            <a:rPr kumimoji="0" lang="en-US" altLang="zh-TW" sz="1800" b="1" i="0" u="none" strike="noStrike" kern="1200" cap="none" spc="0" normalizeH="0" baseline="0" noProof="0" dirty="0" err="1"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licence</a:t>
          </a:r>
          <a:r>
            <a:rPr kumimoji="0" lang="en-US" altLang="zh-TW" sz="1800" b="1" i="0" u="none" strike="noStrike" kern="1200" cap="none" spc="0" normalizeH="0" baseline="0" noProof="0" dirty="0"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 </a:t>
          </a:r>
          <a:r>
            <a:rPr kumimoji="0" lang="en-US" altLang="zh-TW" sz="1800" b="1"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 </a:t>
          </a:r>
          <a:r>
            <a:rPr kumimoji="0" lang="en-US" altLang="zh-TW" sz="1800" b="1" i="0" u="none" strike="noStrike" kern="1200" cap="none" spc="0" normalizeH="0" baseline="0" noProof="0" dirty="0" smtClean="0">
              <a:ln/>
              <a:solidFill>
                <a:srgbClr val="00B050"/>
              </a:solidFill>
              <a:effectLst/>
              <a:uLnTx/>
              <a:uFillTx/>
              <a:latin typeface="Calibri" panose="020F0502020204030204" pitchFamily="34" charset="0"/>
              <a:ea typeface="微軟正黑體" pitchFamily="34" charset="-120"/>
              <a:cs typeface="Calibri" panose="020F0502020204030204" pitchFamily="34" charset="0"/>
            </a:rPr>
            <a:t>28 days </a:t>
          </a:r>
          <a:r>
            <a:rPr kumimoji="0" lang="en-US" altLang="zh-TW" sz="1800" b="1" i="0" u="none" strike="noStrike" kern="1200" cap="none" spc="0" normalizeH="0" baseline="0" noProof="0" dirty="0" smtClean="0">
              <a:ln/>
              <a:effectLst/>
              <a:uLnTx/>
              <a:uFillTx/>
              <a:latin typeface="Calibri" panose="020F0502020204030204" pitchFamily="34" charset="0"/>
              <a:ea typeface="微軟正黑體" pitchFamily="34" charset="-120"/>
              <a:cs typeface="Calibri" panose="020F0502020204030204" pitchFamily="34" charset="0"/>
            </a:rPr>
            <a:t>from the date of issue</a:t>
          </a:r>
          <a:endParaRPr lang="zh-HK" altLang="en-US" dirty="0">
            <a:latin typeface="Calibri" panose="020F0502020204030204" pitchFamily="34" charset="0"/>
            <a:cs typeface="Calibri" panose="020F0502020204030204" pitchFamily="34" charset="0"/>
          </a:endParaRPr>
        </a:p>
      </dsp:txBody>
      <dsp:txXfrm>
        <a:off x="1484384" y="1165185"/>
        <a:ext cx="5419729" cy="1059259"/>
      </dsp:txXfrm>
    </dsp:sp>
    <dsp:sp modelId="{E193D85F-E346-4437-B9D3-25E7411DE588}">
      <dsp:nvSpPr>
        <dsp:cNvPr id="0" name=""/>
        <dsp:cNvSpPr/>
      </dsp:nvSpPr>
      <dsp:spPr>
        <a:xfrm>
          <a:off x="1380822" y="2224445"/>
          <a:ext cx="552329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2BC4E-AA17-438A-A207-D636B08E0922}">
      <dsp:nvSpPr>
        <dsp:cNvPr id="0" name=""/>
        <dsp:cNvSpPr/>
      </dsp:nvSpPr>
      <dsp:spPr>
        <a:xfrm>
          <a:off x="0" y="0"/>
          <a:ext cx="8159600" cy="0"/>
        </a:xfrm>
        <a:prstGeom prst="line">
          <a:avLst/>
        </a:prstGeom>
        <a:solidFill>
          <a:schemeClr val="accent3">
            <a:shade val="5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13A35F-2D6B-4BD0-9149-A3618994A3F5}">
      <dsp:nvSpPr>
        <dsp:cNvPr id="0" name=""/>
        <dsp:cNvSpPr/>
      </dsp:nvSpPr>
      <dsp:spPr>
        <a:xfrm>
          <a:off x="0" y="1070"/>
          <a:ext cx="1732202" cy="21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TW" altLang="en-US" sz="2400" b="1" kern="1200" dirty="0" smtClean="0">
              <a:latin typeface="Calibri" panose="020F0502020204030204" pitchFamily="34" charset="0"/>
              <a:ea typeface="微軟正黑體" pitchFamily="34" charset="-120"/>
              <a:cs typeface="Calibri" panose="020F0502020204030204" pitchFamily="34" charset="0"/>
            </a:rPr>
            <a:t>豁免</a:t>
          </a:r>
          <a:endParaRPr lang="en-US" altLang="zh-TW" sz="2400" b="1" kern="1200" dirty="0" smtClean="0">
            <a:latin typeface="Calibri" panose="020F0502020204030204" pitchFamily="34" charset="0"/>
            <a:ea typeface="微軟正黑體" pitchFamily="34" charset="-120"/>
            <a:cs typeface="Calibri" panose="020F0502020204030204" pitchFamily="34" charset="0"/>
          </a:endParaRPr>
        </a:p>
        <a:p>
          <a:pPr lvl="0" algn="l" defTabSz="1066800">
            <a:lnSpc>
              <a:spcPct val="90000"/>
            </a:lnSpc>
            <a:spcBef>
              <a:spcPct val="0"/>
            </a:spcBef>
            <a:spcAft>
              <a:spcPct val="35000"/>
            </a:spcAft>
          </a:pPr>
          <a:r>
            <a:rPr lang="en-US" altLang="zh-TW" sz="2000" b="1" kern="1200" dirty="0" smtClean="0">
              <a:latin typeface="Calibri" panose="020F0502020204030204" pitchFamily="34" charset="0"/>
              <a:ea typeface="微軟正黑體" pitchFamily="34" charset="-120"/>
              <a:cs typeface="Calibri" panose="020F0502020204030204" pitchFamily="34" charset="0"/>
            </a:rPr>
            <a:t>Exemptions</a:t>
          </a:r>
          <a:endParaRPr lang="zh-HK" altLang="en-US" sz="2000" kern="1200" dirty="0">
            <a:latin typeface="Calibri" panose="020F0502020204030204" pitchFamily="34" charset="0"/>
            <a:cs typeface="Calibri" panose="020F0502020204030204" pitchFamily="34" charset="0"/>
          </a:endParaRPr>
        </a:p>
      </dsp:txBody>
      <dsp:txXfrm>
        <a:off x="0" y="1070"/>
        <a:ext cx="1732202" cy="2189514"/>
      </dsp:txXfrm>
    </dsp:sp>
    <dsp:sp modelId="{9F569352-28CE-40F8-8782-20C3FD720273}">
      <dsp:nvSpPr>
        <dsp:cNvPr id="0" name=""/>
        <dsp:cNvSpPr/>
      </dsp:nvSpPr>
      <dsp:spPr>
        <a:xfrm>
          <a:off x="1852564" y="51959"/>
          <a:ext cx="6298948" cy="1017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zh-TW" altLang="en-US" sz="1800" kern="1200" dirty="0" smtClean="0">
              <a:latin typeface="Calibri" panose="020F0502020204030204" pitchFamily="34" charset="0"/>
              <a:cs typeface="Calibri" panose="020F0502020204030204" pitchFamily="34" charset="0"/>
            </a:rPr>
            <a:t>任何</a:t>
          </a:r>
          <a:r>
            <a:rPr lang="zh-TW" altLang="en-US" sz="1800" b="1" kern="1200" dirty="0" smtClean="0">
              <a:solidFill>
                <a:srgbClr val="FF0000"/>
              </a:solidFill>
              <a:latin typeface="Calibri" panose="020F0502020204030204" pitchFamily="34" charset="0"/>
              <a:cs typeface="Calibri" panose="020F0502020204030204" pitchFamily="34" charset="0"/>
            </a:rPr>
            <a:t>過境物品</a:t>
          </a:r>
          <a:endParaRPr lang="en-US" altLang="zh-TW" sz="1800" b="1" kern="1200" dirty="0" smtClean="0">
            <a:solidFill>
              <a:srgbClr val="FF0000"/>
            </a:solidFill>
            <a:latin typeface="Calibri" panose="020F0502020204030204" pitchFamily="34" charset="0"/>
            <a:cs typeface="Calibri" panose="020F0502020204030204" pitchFamily="34" charset="0"/>
          </a:endParaRPr>
        </a:p>
        <a:p>
          <a:pPr lvl="0" algn="l" defTabSz="800100">
            <a:lnSpc>
              <a:spcPct val="90000"/>
            </a:lnSpc>
            <a:spcBef>
              <a:spcPct val="0"/>
            </a:spcBef>
            <a:spcAft>
              <a:spcPct val="35000"/>
            </a:spcAft>
          </a:pPr>
          <a:r>
            <a:rPr lang="en-US" altLang="zh-TW" sz="1800" b="1" kern="1200" dirty="0" smtClean="0">
              <a:solidFill>
                <a:srgbClr val="FF0000"/>
              </a:solidFill>
              <a:latin typeface="Calibri" panose="020F0502020204030204" pitchFamily="34" charset="0"/>
              <a:cs typeface="Calibri" panose="020F0502020204030204" pitchFamily="34" charset="0"/>
            </a:rPr>
            <a:t>Goods in transit</a:t>
          </a:r>
          <a:endParaRPr lang="zh-HK" altLang="en-US" sz="1800" b="1" kern="1200" dirty="0">
            <a:solidFill>
              <a:srgbClr val="FF0000"/>
            </a:solidFill>
            <a:latin typeface="Calibri" panose="020F0502020204030204" pitchFamily="34" charset="0"/>
            <a:cs typeface="Calibri" panose="020F0502020204030204" pitchFamily="34" charset="0"/>
          </a:endParaRPr>
        </a:p>
      </dsp:txBody>
      <dsp:txXfrm>
        <a:off x="1852564" y="51959"/>
        <a:ext cx="6298948" cy="1017782"/>
      </dsp:txXfrm>
    </dsp:sp>
    <dsp:sp modelId="{3D220012-28A2-47AB-94A4-CBDF8ADB642C}">
      <dsp:nvSpPr>
        <dsp:cNvPr id="0" name=""/>
        <dsp:cNvSpPr/>
      </dsp:nvSpPr>
      <dsp:spPr>
        <a:xfrm>
          <a:off x="1732202" y="1069741"/>
          <a:ext cx="641931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EF6AAD-BF57-4C2C-83EC-3E6B66267B1C}">
      <dsp:nvSpPr>
        <dsp:cNvPr id="0" name=""/>
        <dsp:cNvSpPr/>
      </dsp:nvSpPr>
      <dsp:spPr>
        <a:xfrm>
          <a:off x="1852564" y="1120630"/>
          <a:ext cx="6298948" cy="1017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1800" kern="1200" dirty="0" smtClean="0">
              <a:latin typeface="Calibri" panose="020F0502020204030204" pitchFamily="34" charset="0"/>
              <a:cs typeface="Calibri" panose="020F0502020204030204" pitchFamily="34" charset="0"/>
            </a:rPr>
            <a:t>獲批予豁免的人輸入或輸出的</a:t>
          </a:r>
          <a:r>
            <a:rPr lang="zh-TW" altLang="en-US" sz="1800" b="1" kern="1200" dirty="0" smtClean="0">
              <a:solidFill>
                <a:srgbClr val="FF0000"/>
              </a:solidFill>
              <a:latin typeface="Calibri" panose="020F0502020204030204" pitchFamily="34" charset="0"/>
              <a:cs typeface="Calibri" panose="020F0502020204030204" pitchFamily="34" charset="0"/>
            </a:rPr>
            <a:t>轉運貨物</a:t>
          </a:r>
          <a:endParaRPr lang="zh-HK" altLang="en-US" sz="1800" kern="1200" dirty="0" smtClean="0">
            <a:solidFill>
              <a:srgbClr val="FF0000"/>
            </a:solidFill>
            <a:latin typeface="Calibri" panose="020F0502020204030204" pitchFamily="34" charset="0"/>
            <a:cs typeface="Calibri" panose="020F0502020204030204" pitchFamily="34" charset="0"/>
          </a:endParaRPr>
        </a:p>
        <a:p>
          <a:pPr lvl="0" algn="l" defTabSz="1155700">
            <a:lnSpc>
              <a:spcPct val="90000"/>
            </a:lnSpc>
            <a:spcBef>
              <a:spcPct val="0"/>
            </a:spcBef>
            <a:spcAft>
              <a:spcPct val="35000"/>
            </a:spcAft>
          </a:pPr>
          <a:r>
            <a:rPr lang="en-US" altLang="zh-TW" sz="1800" b="1" kern="1200" dirty="0" err="1" smtClean="0">
              <a:solidFill>
                <a:srgbClr val="FF0000"/>
              </a:solidFill>
              <a:latin typeface="Calibri" panose="020F0502020204030204" pitchFamily="34" charset="0"/>
              <a:cs typeface="Calibri" panose="020F0502020204030204" pitchFamily="34" charset="0"/>
            </a:rPr>
            <a:t>Transhipment</a:t>
          </a:r>
          <a:r>
            <a:rPr lang="en-US" altLang="zh-TW" sz="1800" b="1" kern="1200" dirty="0" smtClean="0">
              <a:solidFill>
                <a:srgbClr val="FF0000"/>
              </a:solidFill>
              <a:latin typeface="Calibri" panose="020F0502020204030204" pitchFamily="34" charset="0"/>
              <a:cs typeface="Calibri" panose="020F0502020204030204" pitchFamily="34" charset="0"/>
            </a:rPr>
            <a:t> cargo </a:t>
          </a:r>
          <a:r>
            <a:rPr lang="en-US" altLang="zh-TW" sz="1800" kern="1200" dirty="0" smtClean="0">
              <a:latin typeface="Calibri" panose="020F0502020204030204" pitchFamily="34" charset="0"/>
              <a:cs typeface="Calibri" panose="020F0502020204030204" pitchFamily="34" charset="0"/>
            </a:rPr>
            <a:t>handled according to </a:t>
          </a:r>
          <a:r>
            <a:rPr lang="en-US" altLang="zh-TW" sz="1800" kern="1200" dirty="0" err="1" smtClean="0">
              <a:latin typeface="Calibri" panose="020F0502020204030204" pitchFamily="34" charset="0"/>
              <a:cs typeface="Calibri" panose="020F0502020204030204" pitchFamily="34" charset="0"/>
            </a:rPr>
            <a:t>Transhipment</a:t>
          </a:r>
          <a:r>
            <a:rPr lang="en-US" altLang="zh-TW" sz="1800" kern="1200" dirty="0" smtClean="0">
              <a:latin typeface="Calibri" panose="020F0502020204030204" pitchFamily="34" charset="0"/>
              <a:cs typeface="Calibri" panose="020F0502020204030204" pitchFamily="34" charset="0"/>
            </a:rPr>
            <a:t> Cargo Exemption Scheme</a:t>
          </a:r>
          <a:endParaRPr lang="zh-HK" altLang="en-US" sz="1800" kern="1200" dirty="0">
            <a:latin typeface="Calibri" panose="020F0502020204030204" pitchFamily="34" charset="0"/>
            <a:cs typeface="Calibri" panose="020F0502020204030204" pitchFamily="34" charset="0"/>
          </a:endParaRPr>
        </a:p>
      </dsp:txBody>
      <dsp:txXfrm>
        <a:off x="1852564" y="1120630"/>
        <a:ext cx="6298948" cy="1017782"/>
      </dsp:txXfrm>
    </dsp:sp>
    <dsp:sp modelId="{4574BEDA-E57E-4FAE-9F03-46BC1DECD303}">
      <dsp:nvSpPr>
        <dsp:cNvPr id="0" name=""/>
        <dsp:cNvSpPr/>
      </dsp:nvSpPr>
      <dsp:spPr>
        <a:xfrm>
          <a:off x="1732202" y="2138412"/>
          <a:ext cx="641931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EF849-6EB4-451E-BF92-8F1EC208E856}">
      <dsp:nvSpPr>
        <dsp:cNvPr id="0" name=""/>
        <dsp:cNvSpPr/>
      </dsp:nvSpPr>
      <dsp:spPr>
        <a:xfrm rot="5400000">
          <a:off x="4819700" y="-2234505"/>
          <a:ext cx="896822" cy="5593555"/>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latin typeface="Calibri" panose="020F0502020204030204" pitchFamily="34" charset="0"/>
              <a:ea typeface="微軟正黑體" panose="020B0604030504040204" pitchFamily="34" charset="-120"/>
              <a:cs typeface="Calibri" panose="020F0502020204030204" pitchFamily="34" charset="0"/>
            </a:rPr>
            <a:t>條例旨在修訂和綜合與</a:t>
          </a:r>
          <a:r>
            <a:rPr lang="zh-TW" altLang="en-US" sz="1200"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危險藥物</a:t>
          </a:r>
          <a:r>
            <a:rPr lang="zh-TW" altLang="en-US" sz="1200" kern="1200" dirty="0" smtClean="0">
              <a:latin typeface="Calibri" panose="020F0502020204030204" pitchFamily="34" charset="0"/>
              <a:ea typeface="微軟正黑體" panose="020B0604030504040204" pitchFamily="34" charset="-120"/>
              <a:cs typeface="Calibri" panose="020F0502020204030204" pitchFamily="34" charset="0"/>
            </a:rPr>
            <a:t>有關的法例</a:t>
          </a:r>
          <a:endParaRPr lang="zh-TW" altLang="en-US" sz="1200" kern="1200" dirty="0">
            <a:latin typeface="Calibri" panose="020F0502020204030204" pitchFamily="34" charset="0"/>
            <a:ea typeface="微軟正黑體" panose="020B0604030504040204" pitchFamily="34" charset="-120"/>
            <a:cs typeface="Calibri" panose="020F0502020204030204" pitchFamily="34" charset="0"/>
          </a:endParaRPr>
        </a:p>
        <a:p>
          <a:pPr marL="114300" lvl="1" indent="-114300" algn="l" defTabSz="533400">
            <a:lnSpc>
              <a:spcPct val="90000"/>
            </a:lnSpc>
            <a:spcBef>
              <a:spcPct val="0"/>
            </a:spcBef>
            <a:spcAft>
              <a:spcPct val="15000"/>
            </a:spcAft>
            <a:buChar char="••"/>
          </a:pPr>
          <a:r>
            <a:rPr lang="en-US" sz="1200" kern="1200" dirty="0" smtClean="0">
              <a:latin typeface="Calibri" panose="020F0502020204030204" pitchFamily="34" charset="0"/>
              <a:ea typeface="微軟正黑體" panose="020B0604030504040204" pitchFamily="34" charset="-120"/>
              <a:cs typeface="Calibri" panose="020F0502020204030204" pitchFamily="34" charset="0"/>
            </a:rPr>
            <a:t>To amend and consolidate the law relating to </a:t>
          </a:r>
          <a:r>
            <a:rPr lang="en-US" sz="1200"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dangerous drugs</a:t>
          </a:r>
          <a:endParaRPr lang="zh-TW" altLang="en-US" sz="1200" kern="1200" dirty="0">
            <a:latin typeface="Calibri" panose="020F0502020204030204" pitchFamily="34" charset="0"/>
            <a:ea typeface="微軟正黑體" panose="020B0604030504040204" pitchFamily="34" charset="-120"/>
            <a:cs typeface="Calibri" panose="020F0502020204030204" pitchFamily="34" charset="0"/>
          </a:endParaRPr>
        </a:p>
      </dsp:txBody>
      <dsp:txXfrm rot="-5400000">
        <a:off x="2471334" y="157640"/>
        <a:ext cx="5549776" cy="809264"/>
      </dsp:txXfrm>
    </dsp:sp>
    <dsp:sp modelId="{F12E4AF1-95F8-4A9F-A4B1-CEA5D2564095}">
      <dsp:nvSpPr>
        <dsp:cNvPr id="0" name=""/>
        <dsp:cNvSpPr/>
      </dsp:nvSpPr>
      <dsp:spPr>
        <a:xfrm>
          <a:off x="72014" y="1757"/>
          <a:ext cx="2399319" cy="11210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zh-TW" altLang="en-US" sz="1200" b="1" kern="1200" dirty="0" smtClean="0">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134</a:t>
          </a:r>
          <a:r>
            <a:rPr lang="zh-TW" altLang="en-US" sz="1200" b="1" kern="1200" dirty="0" smtClean="0">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(Cap.134)</a:t>
          </a:r>
        </a:p>
        <a:p>
          <a:pPr lvl="0" algn="ctr" defTabSz="533400">
            <a:lnSpc>
              <a:spcPct val="90000"/>
            </a:lnSpc>
            <a:spcBef>
              <a:spcPct val="0"/>
            </a:spcBef>
            <a:spcAft>
              <a:spcPct val="35000"/>
            </a:spcAft>
          </a:pP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kern="1200" dirty="0" smtClean="0">
              <a:effectLst/>
              <a:latin typeface="Calibri" panose="020F0502020204030204" pitchFamily="34" charset="0"/>
              <a:ea typeface="微軟正黑體" panose="020B0604030504040204" pitchFamily="34" charset="-120"/>
              <a:cs typeface="Calibri" panose="020F0502020204030204" pitchFamily="34" charset="0"/>
            </a:rPr>
            <a:t>危險藥物條例</a:t>
          </a: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a:t>
          </a:r>
        </a:p>
        <a:p>
          <a:pPr lvl="0" algn="ctr" defTabSz="533400">
            <a:lnSpc>
              <a:spcPct val="90000"/>
            </a:lnSpc>
            <a:spcBef>
              <a:spcPct val="0"/>
            </a:spcBef>
            <a:spcAft>
              <a:spcPct val="35000"/>
            </a:spcAft>
          </a:pP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Dangerous Drugs Ordinance</a:t>
          </a:r>
          <a:endParaRPr lang="zh-TW" altLang="en-US" sz="1200" b="1" kern="1200" dirty="0">
            <a:effectLst/>
            <a:latin typeface="Calibri" panose="020F0502020204030204" pitchFamily="34" charset="0"/>
            <a:ea typeface="微軟正黑體" panose="020B0604030504040204" pitchFamily="34" charset="-120"/>
            <a:cs typeface="Calibri" panose="020F0502020204030204" pitchFamily="34" charset="0"/>
          </a:endParaRPr>
        </a:p>
      </dsp:txBody>
      <dsp:txXfrm>
        <a:off x="126738" y="56481"/>
        <a:ext cx="2289871" cy="1011579"/>
      </dsp:txXfrm>
    </dsp:sp>
    <dsp:sp modelId="{E87D211D-94F3-4F4B-9FF5-C24891C05BAF}">
      <dsp:nvSpPr>
        <dsp:cNvPr id="0" name=""/>
        <dsp:cNvSpPr/>
      </dsp:nvSpPr>
      <dsp:spPr>
        <a:xfrm rot="5400000">
          <a:off x="4819700" y="-1057426"/>
          <a:ext cx="896822" cy="5593555"/>
        </a:xfrm>
        <a:prstGeom prst="round2SameRect">
          <a:avLst/>
        </a:prstGeom>
        <a:solidFill>
          <a:schemeClr val="accent5">
            <a:tint val="40000"/>
            <a:alpha val="90000"/>
            <a:hueOff val="-4814254"/>
            <a:satOff val="32091"/>
            <a:lumOff val="3094"/>
            <a:alphaOff val="0"/>
          </a:schemeClr>
        </a:solidFill>
        <a:ln w="12700" cap="flat" cmpd="sng" algn="ctr">
          <a:solidFill>
            <a:schemeClr val="accent5">
              <a:tint val="40000"/>
              <a:alpha val="90000"/>
              <a:hueOff val="-4814254"/>
              <a:satOff val="32091"/>
              <a:lumOff val="30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latin typeface="Calibri" panose="020F0502020204030204" pitchFamily="34" charset="0"/>
              <a:ea typeface="微軟正黑體" panose="020B0604030504040204" pitchFamily="34" charset="-120"/>
              <a:cs typeface="Calibri" panose="020F0502020204030204" pitchFamily="34" charset="0"/>
            </a:rPr>
            <a:t>條例旨在管制某些</a:t>
          </a:r>
          <a:r>
            <a:rPr lang="zh-TW" altLang="en-US" sz="1200"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抗生素物質</a:t>
          </a:r>
          <a:r>
            <a:rPr lang="zh-TW" altLang="en-US" sz="1200" kern="1200" dirty="0" smtClean="0">
              <a:latin typeface="Calibri" panose="020F0502020204030204" pitchFamily="34" charset="0"/>
              <a:ea typeface="微軟正黑體" panose="020B0604030504040204" pitchFamily="34" charset="-120"/>
              <a:cs typeface="Calibri" panose="020F0502020204030204" pitchFamily="34" charset="0"/>
            </a:rPr>
            <a:t>的銷售與供應</a:t>
          </a:r>
          <a:endParaRPr lang="zh-TW" altLang="en-US" sz="1200" kern="1200" dirty="0">
            <a:latin typeface="Calibri" panose="020F0502020204030204" pitchFamily="34" charset="0"/>
            <a:ea typeface="微軟正黑體" panose="020B0604030504040204" pitchFamily="34" charset="-120"/>
            <a:cs typeface="Calibri" panose="020F0502020204030204" pitchFamily="34" charset="0"/>
          </a:endParaRPr>
        </a:p>
        <a:p>
          <a:pPr marL="114300" lvl="1" indent="-114300" algn="l" defTabSz="533400">
            <a:lnSpc>
              <a:spcPct val="90000"/>
            </a:lnSpc>
            <a:spcBef>
              <a:spcPct val="0"/>
            </a:spcBef>
            <a:spcAft>
              <a:spcPct val="15000"/>
            </a:spcAft>
            <a:buChar char="••"/>
          </a:pPr>
          <a:r>
            <a:rPr lang="en-US" sz="1200" kern="1200" dirty="0" smtClean="0">
              <a:latin typeface="Calibri" panose="020F0502020204030204" pitchFamily="34" charset="0"/>
              <a:ea typeface="微軟正黑體" panose="020B0604030504040204" pitchFamily="34" charset="-120"/>
              <a:cs typeface="Calibri" panose="020F0502020204030204" pitchFamily="34" charset="0"/>
            </a:rPr>
            <a:t>To control the sale and supply of certain </a:t>
          </a:r>
          <a:r>
            <a:rPr lang="en-US" sz="1200"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antibiotic substances</a:t>
          </a:r>
          <a:endParaRPr lang="zh-TW" altLang="en-US" sz="1200" kern="1200" dirty="0">
            <a:latin typeface="Calibri" panose="020F0502020204030204" pitchFamily="34" charset="0"/>
            <a:ea typeface="微軟正黑體" panose="020B0604030504040204" pitchFamily="34" charset="-120"/>
            <a:cs typeface="Calibri" panose="020F0502020204030204" pitchFamily="34" charset="0"/>
          </a:endParaRPr>
        </a:p>
      </dsp:txBody>
      <dsp:txXfrm rot="-5400000">
        <a:off x="2471334" y="1334719"/>
        <a:ext cx="5549776" cy="809264"/>
      </dsp:txXfrm>
    </dsp:sp>
    <dsp:sp modelId="{8F84E15E-E4F9-483E-B153-9BDC63F47E31}">
      <dsp:nvSpPr>
        <dsp:cNvPr id="0" name=""/>
        <dsp:cNvSpPr/>
      </dsp:nvSpPr>
      <dsp:spPr>
        <a:xfrm>
          <a:off x="72014" y="1178836"/>
          <a:ext cx="2399319" cy="1121027"/>
        </a:xfrm>
        <a:prstGeom prst="roundRect">
          <a:avLst/>
        </a:prstGeom>
        <a:solidFill>
          <a:schemeClr val="accent5">
            <a:hueOff val="-4682529"/>
            <a:satOff val="11368"/>
            <a:lumOff val="109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zh-TW" altLang="en-US" sz="1200" b="1" kern="1200" dirty="0" smtClean="0">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137</a:t>
          </a:r>
          <a:r>
            <a:rPr lang="zh-TW" altLang="en-US" sz="1200" b="1" kern="1200" dirty="0" smtClean="0">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(Cap.137)</a:t>
          </a:r>
        </a:p>
        <a:p>
          <a:pPr lvl="0" algn="ctr" defTabSz="533400">
            <a:lnSpc>
              <a:spcPct val="90000"/>
            </a:lnSpc>
            <a:spcBef>
              <a:spcPct val="0"/>
            </a:spcBef>
            <a:spcAft>
              <a:spcPct val="35000"/>
            </a:spcAft>
          </a:pP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kern="1200" dirty="0" smtClean="0">
              <a:effectLst/>
              <a:latin typeface="Calibri" panose="020F0502020204030204" pitchFamily="34" charset="0"/>
              <a:ea typeface="微軟正黑體" panose="020B0604030504040204" pitchFamily="34" charset="-120"/>
              <a:cs typeface="Calibri" panose="020F0502020204030204" pitchFamily="34" charset="0"/>
            </a:rPr>
            <a:t>抗生素條例</a:t>
          </a: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a:t>
          </a:r>
        </a:p>
        <a:p>
          <a:pPr lvl="0" algn="ctr" defTabSz="533400">
            <a:lnSpc>
              <a:spcPct val="90000"/>
            </a:lnSpc>
            <a:spcBef>
              <a:spcPct val="0"/>
            </a:spcBef>
            <a:spcAft>
              <a:spcPct val="35000"/>
            </a:spcAft>
          </a:pP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Antibiotics Ordinance</a:t>
          </a:r>
          <a:endParaRPr lang="zh-TW" altLang="en-US" sz="1200" b="1" kern="1200" dirty="0">
            <a:effectLst/>
            <a:latin typeface="Calibri" panose="020F0502020204030204" pitchFamily="34" charset="0"/>
            <a:ea typeface="微軟正黑體" panose="020B0604030504040204" pitchFamily="34" charset="-120"/>
            <a:cs typeface="Calibri" panose="020F0502020204030204" pitchFamily="34" charset="0"/>
          </a:endParaRPr>
        </a:p>
      </dsp:txBody>
      <dsp:txXfrm>
        <a:off x="126738" y="1233560"/>
        <a:ext cx="2289871" cy="1011579"/>
      </dsp:txXfrm>
    </dsp:sp>
    <dsp:sp modelId="{E42FF252-D2A9-4E35-8561-4069AE6DB593}">
      <dsp:nvSpPr>
        <dsp:cNvPr id="0" name=""/>
        <dsp:cNvSpPr/>
      </dsp:nvSpPr>
      <dsp:spPr>
        <a:xfrm rot="5400000">
          <a:off x="4819700" y="119652"/>
          <a:ext cx="896822" cy="5593555"/>
        </a:xfrm>
        <a:prstGeom prst="round2SameRect">
          <a:avLst/>
        </a:prstGeom>
        <a:solidFill>
          <a:schemeClr val="accent5">
            <a:tint val="40000"/>
            <a:alpha val="90000"/>
            <a:hueOff val="-9628508"/>
            <a:satOff val="64183"/>
            <a:lumOff val="6187"/>
            <a:alphaOff val="0"/>
          </a:schemeClr>
        </a:solidFill>
        <a:ln w="12700" cap="flat" cmpd="sng" algn="ctr">
          <a:solidFill>
            <a:schemeClr val="accent5">
              <a:tint val="40000"/>
              <a:alpha val="90000"/>
              <a:hueOff val="-9628508"/>
              <a:satOff val="64183"/>
              <a:lumOff val="61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latin typeface="Calibri" panose="020F0502020204030204" pitchFamily="34" charset="0"/>
              <a:ea typeface="微軟正黑體" panose="020B0604030504040204" pitchFamily="34" charset="-120"/>
              <a:cs typeface="Calibri" panose="020F0502020204030204" pitchFamily="34" charset="0"/>
            </a:rPr>
            <a:t>條例旨在綜合和修訂與</a:t>
          </a:r>
          <a:r>
            <a:rPr lang="zh-TW" altLang="en-US" sz="1200"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藥劑業</a:t>
          </a:r>
          <a:r>
            <a:rPr lang="zh-TW" altLang="en-US" sz="1200" kern="1200" dirty="0" smtClean="0">
              <a:latin typeface="Calibri" panose="020F0502020204030204" pitchFamily="34" charset="0"/>
              <a:ea typeface="微軟正黑體" panose="020B0604030504040204" pitchFamily="34" charset="-120"/>
              <a:cs typeface="Calibri" panose="020F0502020204030204" pitchFamily="34" charset="0"/>
            </a:rPr>
            <a:t>及</a:t>
          </a:r>
          <a:r>
            <a:rPr lang="zh-TW" altLang="en-US" sz="1200"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毒藥</a:t>
          </a:r>
          <a:r>
            <a:rPr lang="zh-TW" altLang="en-US" sz="1200" kern="1200" dirty="0" smtClean="0">
              <a:latin typeface="Calibri" panose="020F0502020204030204" pitchFamily="34" charset="0"/>
              <a:ea typeface="微軟正黑體" panose="020B0604030504040204" pitchFamily="34" charset="-120"/>
              <a:cs typeface="Calibri" panose="020F0502020204030204" pitchFamily="34" charset="0"/>
            </a:rPr>
            <a:t>有關的法律</a:t>
          </a:r>
          <a:endParaRPr lang="zh-TW" altLang="en-US" sz="1200" kern="1200" dirty="0">
            <a:latin typeface="Calibri" panose="020F0502020204030204" pitchFamily="34" charset="0"/>
            <a:ea typeface="微軟正黑體" panose="020B0604030504040204" pitchFamily="34" charset="-120"/>
            <a:cs typeface="Calibri" panose="020F0502020204030204" pitchFamily="34" charset="0"/>
          </a:endParaRPr>
        </a:p>
        <a:p>
          <a:pPr marL="114300" lvl="1" indent="-114300" algn="l" defTabSz="533400">
            <a:lnSpc>
              <a:spcPct val="90000"/>
            </a:lnSpc>
            <a:spcBef>
              <a:spcPct val="0"/>
            </a:spcBef>
            <a:spcAft>
              <a:spcPct val="15000"/>
            </a:spcAft>
            <a:buChar char="••"/>
          </a:pPr>
          <a:r>
            <a:rPr lang="en-US" sz="1200" kern="1200" dirty="0" smtClean="0">
              <a:latin typeface="Calibri" panose="020F0502020204030204" pitchFamily="34" charset="0"/>
              <a:ea typeface="微軟正黑體" panose="020B0604030504040204" pitchFamily="34" charset="-120"/>
              <a:cs typeface="Calibri" panose="020F0502020204030204" pitchFamily="34" charset="0"/>
            </a:rPr>
            <a:t>To consolidate and amend the law relating to </a:t>
          </a:r>
          <a:r>
            <a:rPr lang="en-US" sz="1200"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pharmacy</a:t>
          </a:r>
          <a:r>
            <a:rPr lang="en-US" sz="1200" kern="1200" dirty="0" smtClean="0">
              <a:latin typeface="Calibri" panose="020F0502020204030204" pitchFamily="34" charset="0"/>
              <a:ea typeface="微軟正黑體" panose="020B0604030504040204" pitchFamily="34" charset="-120"/>
              <a:cs typeface="Calibri" panose="020F0502020204030204" pitchFamily="34" charset="0"/>
            </a:rPr>
            <a:t> and </a:t>
          </a:r>
          <a:r>
            <a:rPr lang="en-US" sz="1200"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poisons</a:t>
          </a:r>
          <a:r>
            <a:rPr lang="zh-TW" altLang="en-US" sz="1200" kern="1200" dirty="0" smtClean="0">
              <a:latin typeface="Calibri" panose="020F0502020204030204" pitchFamily="34" charset="0"/>
              <a:ea typeface="微軟正黑體" panose="020B0604030504040204" pitchFamily="34" charset="-120"/>
              <a:cs typeface="Calibri" panose="020F0502020204030204" pitchFamily="34" charset="0"/>
            </a:rPr>
            <a:t> </a:t>
          </a:r>
          <a:endParaRPr lang="zh-TW" altLang="en-US" sz="1200" kern="1200" dirty="0">
            <a:latin typeface="Calibri" panose="020F0502020204030204" pitchFamily="34" charset="0"/>
            <a:ea typeface="微軟正黑體" panose="020B0604030504040204" pitchFamily="34" charset="-120"/>
            <a:cs typeface="Calibri" panose="020F0502020204030204" pitchFamily="34" charset="0"/>
          </a:endParaRPr>
        </a:p>
      </dsp:txBody>
      <dsp:txXfrm rot="-5400000">
        <a:off x="2471334" y="2511798"/>
        <a:ext cx="5549776" cy="809264"/>
      </dsp:txXfrm>
    </dsp:sp>
    <dsp:sp modelId="{7B3F8DCC-A267-43C5-BEC4-F53726FF0285}">
      <dsp:nvSpPr>
        <dsp:cNvPr id="0" name=""/>
        <dsp:cNvSpPr/>
      </dsp:nvSpPr>
      <dsp:spPr>
        <a:xfrm>
          <a:off x="72014" y="2355915"/>
          <a:ext cx="2399319" cy="1121027"/>
        </a:xfrm>
        <a:prstGeom prst="roundRect">
          <a:avLst/>
        </a:prstGeom>
        <a:solidFill>
          <a:schemeClr val="accent5">
            <a:hueOff val="-9365058"/>
            <a:satOff val="22737"/>
            <a:lumOff val="219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zh-TW" altLang="en-US" sz="1200" b="1" kern="1200" dirty="0" smtClean="0">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138</a:t>
          </a:r>
          <a:r>
            <a:rPr lang="zh-TW" altLang="en-US" sz="1200" b="1" kern="1200" dirty="0" smtClean="0">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(Cap.138)</a:t>
          </a:r>
        </a:p>
        <a:p>
          <a:pPr lvl="0" algn="ctr" defTabSz="533400">
            <a:lnSpc>
              <a:spcPct val="90000"/>
            </a:lnSpc>
            <a:spcBef>
              <a:spcPct val="0"/>
            </a:spcBef>
            <a:spcAft>
              <a:spcPct val="35000"/>
            </a:spcAft>
          </a:pP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kern="1200" dirty="0" smtClean="0">
              <a:effectLst/>
              <a:latin typeface="Calibri" panose="020F0502020204030204" pitchFamily="34" charset="0"/>
              <a:ea typeface="微軟正黑體" panose="020B0604030504040204" pitchFamily="34" charset="-120"/>
              <a:cs typeface="Calibri" panose="020F0502020204030204" pitchFamily="34" charset="0"/>
            </a:rPr>
            <a:t>藥劑及毒藥條例</a:t>
          </a: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a:t>
          </a:r>
        </a:p>
        <a:p>
          <a:pPr lvl="0" algn="ctr" defTabSz="533400">
            <a:lnSpc>
              <a:spcPct val="90000"/>
            </a:lnSpc>
            <a:spcBef>
              <a:spcPct val="0"/>
            </a:spcBef>
            <a:spcAft>
              <a:spcPct val="35000"/>
            </a:spcAft>
          </a:pP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Pharmacy and Poisons Ordinance</a:t>
          </a:r>
          <a:endParaRPr lang="zh-TW" altLang="en-US" sz="1200" b="1" kern="1200" dirty="0">
            <a:effectLst/>
            <a:latin typeface="Calibri" panose="020F0502020204030204" pitchFamily="34" charset="0"/>
            <a:ea typeface="微軟正黑體" panose="020B0604030504040204" pitchFamily="34" charset="-120"/>
            <a:cs typeface="Calibri" panose="020F0502020204030204" pitchFamily="34" charset="0"/>
          </a:endParaRPr>
        </a:p>
      </dsp:txBody>
      <dsp:txXfrm>
        <a:off x="126738" y="2410639"/>
        <a:ext cx="2289871" cy="1011579"/>
      </dsp:txXfrm>
    </dsp:sp>
    <dsp:sp modelId="{A2B835B7-3FB4-44B7-B188-DCD0550CAB71}">
      <dsp:nvSpPr>
        <dsp:cNvPr id="0" name=""/>
        <dsp:cNvSpPr/>
      </dsp:nvSpPr>
      <dsp:spPr>
        <a:xfrm rot="5400000">
          <a:off x="4626813" y="1411385"/>
          <a:ext cx="1272447" cy="5588092"/>
        </a:xfrm>
        <a:prstGeom prst="round2SameRect">
          <a:avLst/>
        </a:prstGeom>
        <a:solidFill>
          <a:schemeClr val="accent5">
            <a:tint val="40000"/>
            <a:alpha val="90000"/>
            <a:hueOff val="-14442761"/>
            <a:satOff val="96274"/>
            <a:lumOff val="9281"/>
            <a:alphaOff val="0"/>
          </a:schemeClr>
        </a:solidFill>
        <a:ln w="12700" cap="flat" cmpd="sng" algn="ctr">
          <a:solidFill>
            <a:schemeClr val="accent5">
              <a:tint val="40000"/>
              <a:alpha val="90000"/>
              <a:hueOff val="-14442761"/>
              <a:satOff val="96274"/>
              <a:lumOff val="92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latin typeface="Calibri" panose="020F0502020204030204" pitchFamily="34" charset="0"/>
              <a:ea typeface="微軟正黑體" panose="020B0604030504040204" pitchFamily="34" charset="-120"/>
              <a:cs typeface="Calibri" panose="020F0502020204030204" pitchFamily="34" charset="0"/>
            </a:rPr>
            <a:t>條例旨在就</a:t>
          </a:r>
          <a:r>
            <a:rPr lang="zh-TW" altLang="en-US" sz="1200"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中醫的註冊</a:t>
          </a:r>
          <a:r>
            <a:rPr lang="zh-TW" altLang="en-US" sz="1200" kern="1200" dirty="0" smtClean="0">
              <a:latin typeface="Calibri" panose="020F0502020204030204" pitchFamily="34" charset="0"/>
              <a:ea typeface="微軟正黑體" panose="020B0604030504040204" pitchFamily="34" charset="-120"/>
              <a:cs typeface="Calibri" panose="020F0502020204030204" pitchFamily="34" charset="0"/>
            </a:rPr>
            <a:t>、</a:t>
          </a:r>
          <a:r>
            <a:rPr lang="zh-TW" altLang="en-US" sz="1200"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中藥業者的領牌</a:t>
          </a:r>
          <a:r>
            <a:rPr lang="zh-TW" altLang="en-US" sz="1200" kern="1200" dirty="0" smtClean="0">
              <a:latin typeface="Calibri" panose="020F0502020204030204" pitchFamily="34" charset="0"/>
              <a:ea typeface="微軟正黑體" panose="020B0604030504040204" pitchFamily="34" charset="-120"/>
              <a:cs typeface="Calibri" panose="020F0502020204030204" pitchFamily="34" charset="0"/>
            </a:rPr>
            <a:t>、</a:t>
          </a:r>
          <a:r>
            <a:rPr lang="zh-TW" altLang="en-US" sz="1200"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中成藥的註冊</a:t>
          </a:r>
          <a:r>
            <a:rPr lang="zh-TW" altLang="en-US" sz="1200" kern="1200" dirty="0" smtClean="0">
              <a:latin typeface="Calibri" panose="020F0502020204030204" pitchFamily="34" charset="0"/>
              <a:ea typeface="微軟正黑體" panose="020B0604030504040204" pitchFamily="34" charset="-120"/>
              <a:cs typeface="Calibri" panose="020F0502020204030204" pitchFamily="34" charset="0"/>
            </a:rPr>
            <a:t>以及其他有關事宜訂立條文</a:t>
          </a:r>
          <a:endParaRPr lang="zh-TW" altLang="en-US" sz="1200" kern="1200" dirty="0">
            <a:latin typeface="Calibri" panose="020F0502020204030204" pitchFamily="34" charset="0"/>
            <a:ea typeface="微軟正黑體" panose="020B0604030504040204" pitchFamily="34" charset="-120"/>
            <a:cs typeface="Calibri" panose="020F0502020204030204" pitchFamily="34" charset="0"/>
          </a:endParaRPr>
        </a:p>
        <a:p>
          <a:pPr marL="57150" lvl="1" indent="-57150" algn="l" defTabSz="488950">
            <a:lnSpc>
              <a:spcPct val="90000"/>
            </a:lnSpc>
            <a:spcBef>
              <a:spcPct val="0"/>
            </a:spcBef>
            <a:spcAft>
              <a:spcPct val="15000"/>
            </a:spcAft>
            <a:buChar char="••"/>
          </a:pPr>
          <a:r>
            <a:rPr lang="en-US" sz="1100" kern="1200" dirty="0" smtClean="0">
              <a:latin typeface="Calibri" panose="020F0502020204030204" pitchFamily="34" charset="0"/>
              <a:ea typeface="微軟正黑體" panose="020B0604030504040204" pitchFamily="34" charset="-120"/>
              <a:cs typeface="Calibri" panose="020F0502020204030204" pitchFamily="34" charset="0"/>
            </a:rPr>
            <a:t>An Ordinance to make provisions for </a:t>
          </a:r>
          <a:r>
            <a:rPr lang="en-US" sz="1100"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the registration of practitioners in Chinese medicine</a:t>
          </a:r>
          <a:r>
            <a:rPr lang="en-US" sz="1100" kern="1200" dirty="0" smtClean="0">
              <a:latin typeface="Calibri" panose="020F0502020204030204" pitchFamily="34" charset="0"/>
              <a:ea typeface="微軟正黑體" panose="020B0604030504040204" pitchFamily="34" charset="-120"/>
              <a:cs typeface="Calibri" panose="020F0502020204030204" pitchFamily="34" charset="0"/>
            </a:rPr>
            <a:t>; </a:t>
          </a:r>
          <a:r>
            <a:rPr lang="en-US" sz="1100"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the licensing of traders in Chinese medicines</a:t>
          </a:r>
          <a:r>
            <a:rPr lang="en-US" sz="1100" kern="1200" dirty="0" smtClean="0">
              <a:latin typeface="Calibri" panose="020F0502020204030204" pitchFamily="34" charset="0"/>
              <a:ea typeface="微軟正黑體" panose="020B0604030504040204" pitchFamily="34" charset="-120"/>
              <a:cs typeface="Calibri" panose="020F0502020204030204" pitchFamily="34" charset="0"/>
            </a:rPr>
            <a:t>; </a:t>
          </a:r>
          <a:r>
            <a:rPr lang="en-US" sz="1100"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the registration of proprietary Chinese medicines</a:t>
          </a:r>
          <a:r>
            <a:rPr lang="en-US" sz="1100" kern="1200" dirty="0" smtClean="0">
              <a:latin typeface="Calibri" panose="020F0502020204030204" pitchFamily="34" charset="0"/>
              <a:ea typeface="微軟正黑體" panose="020B0604030504040204" pitchFamily="34" charset="-120"/>
              <a:cs typeface="Calibri" panose="020F0502020204030204" pitchFamily="34" charset="0"/>
            </a:rPr>
            <a:t>; and other related matters</a:t>
          </a:r>
          <a:endParaRPr lang="zh-TW" altLang="en-US" sz="1100" kern="1200" dirty="0">
            <a:latin typeface="Calibri" panose="020F0502020204030204" pitchFamily="34" charset="0"/>
            <a:ea typeface="微軟正黑體" panose="020B0604030504040204" pitchFamily="34" charset="-120"/>
            <a:cs typeface="Calibri" panose="020F0502020204030204" pitchFamily="34" charset="0"/>
          </a:endParaRPr>
        </a:p>
      </dsp:txBody>
      <dsp:txXfrm rot="-5400000">
        <a:off x="2468991" y="3631323"/>
        <a:ext cx="5525976" cy="1148215"/>
      </dsp:txXfrm>
    </dsp:sp>
    <dsp:sp modelId="{9750FA89-09F6-4FBF-8315-1F4DBE7E8A52}">
      <dsp:nvSpPr>
        <dsp:cNvPr id="0" name=""/>
        <dsp:cNvSpPr/>
      </dsp:nvSpPr>
      <dsp:spPr>
        <a:xfrm>
          <a:off x="72014" y="3532994"/>
          <a:ext cx="2396976" cy="1344874"/>
        </a:xfrm>
        <a:prstGeom prst="roundRect">
          <a:avLst/>
        </a:prstGeom>
        <a:solidFill>
          <a:schemeClr val="accent5">
            <a:hueOff val="-14047587"/>
            <a:satOff val="34105"/>
            <a:lumOff val="329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zh-TW" altLang="en-US" sz="1200" b="1" kern="1200" dirty="0" smtClean="0">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549</a:t>
          </a:r>
          <a:r>
            <a:rPr lang="zh-TW" altLang="en-US" sz="1200" b="1" kern="1200" dirty="0" smtClean="0">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(Cap.549)</a:t>
          </a:r>
        </a:p>
        <a:p>
          <a:pPr lvl="0" algn="ctr" defTabSz="533400">
            <a:lnSpc>
              <a:spcPct val="90000"/>
            </a:lnSpc>
            <a:spcBef>
              <a:spcPct val="0"/>
            </a:spcBef>
            <a:spcAft>
              <a:spcPct val="35000"/>
            </a:spcAft>
          </a:pP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kern="1200" dirty="0" smtClean="0">
              <a:effectLst/>
              <a:latin typeface="Calibri" panose="020F0502020204030204" pitchFamily="34" charset="0"/>
              <a:ea typeface="微軟正黑體" panose="020B0604030504040204" pitchFamily="34" charset="-120"/>
              <a:cs typeface="Calibri" panose="020F0502020204030204" pitchFamily="34" charset="0"/>
            </a:rPr>
            <a:t>中醫藥條例</a:t>
          </a: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a:t>
          </a:r>
        </a:p>
        <a:p>
          <a:pPr lvl="0" algn="ctr" defTabSz="533400">
            <a:lnSpc>
              <a:spcPct val="90000"/>
            </a:lnSpc>
            <a:spcBef>
              <a:spcPct val="0"/>
            </a:spcBef>
            <a:spcAft>
              <a:spcPct val="35000"/>
            </a:spcAft>
          </a:pPr>
          <a:r>
            <a:rPr lang="en-US" altLang="zh-CN" sz="1200" b="1" kern="1200" dirty="0" smtClean="0">
              <a:effectLst/>
              <a:latin typeface="Calibri" panose="020F0502020204030204" pitchFamily="34" charset="0"/>
              <a:ea typeface="微軟正黑體" panose="020B0604030504040204" pitchFamily="34" charset="-120"/>
              <a:cs typeface="Calibri" panose="020F0502020204030204" pitchFamily="34" charset="0"/>
            </a:rPr>
            <a:t>Chinese Medicine Ordinance</a:t>
          </a:r>
          <a:r>
            <a:rPr lang="en-US" altLang="zh-TW" sz="1100" b="1" kern="1200"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 </a:t>
          </a:r>
          <a:endParaRPr lang="zh-TW" altLang="en-US" sz="1100" b="1" kern="1200"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endParaRPr>
        </a:p>
      </dsp:txBody>
      <dsp:txXfrm>
        <a:off x="137665" y="3598645"/>
        <a:ext cx="2265674" cy="1213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EF849-6EB4-451E-BF92-8F1EC208E856}">
      <dsp:nvSpPr>
        <dsp:cNvPr id="0" name=""/>
        <dsp:cNvSpPr/>
      </dsp:nvSpPr>
      <dsp:spPr>
        <a:xfrm rot="5400000">
          <a:off x="4968885" y="-1558729"/>
          <a:ext cx="1367652" cy="4823815"/>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TW" altLang="en-US" sz="1400" kern="1200" dirty="0" smtClean="0">
              <a:latin typeface="Calibri" panose="020F0502020204030204" pitchFamily="34" charset="0"/>
              <a:ea typeface="微軟正黑體" panose="020B0604030504040204" pitchFamily="34" charset="-120"/>
              <a:cs typeface="Calibri" panose="020F0502020204030204" pitchFamily="34" charset="0"/>
            </a:rPr>
            <a:t>為禁止在營商過程中就有關商品作出虛假說明、虛假標記和錯誤陳述而訂定的條文</a:t>
          </a:r>
          <a:endParaRPr lang="zh-TW" altLang="en-US" sz="1400" kern="1200" dirty="0">
            <a:latin typeface="Calibri" panose="020F0502020204030204" pitchFamily="34" charset="0"/>
            <a:ea typeface="微軟正黑體" panose="020B0604030504040204" pitchFamily="34" charset="-120"/>
            <a:cs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dirty="0" smtClean="0">
              <a:latin typeface="Calibri" panose="020F0502020204030204" pitchFamily="34" charset="0"/>
              <a:ea typeface="微軟正黑體" panose="020B0604030504040204" pitchFamily="34" charset="-120"/>
              <a:cs typeface="Calibri" panose="020F0502020204030204" pitchFamily="34" charset="0"/>
            </a:rPr>
            <a:t>relevant sections on prohibition of false description, false signs and/or fraudulent statements of products</a:t>
          </a:r>
          <a:endParaRPr lang="zh-TW" altLang="en-US" sz="1400" kern="1200" dirty="0">
            <a:latin typeface="Calibri" panose="020F0502020204030204" pitchFamily="34" charset="0"/>
            <a:ea typeface="微軟正黑體" panose="020B0604030504040204" pitchFamily="34" charset="-120"/>
            <a:cs typeface="Calibri" panose="020F0502020204030204" pitchFamily="34" charset="0"/>
          </a:endParaRPr>
        </a:p>
      </dsp:txBody>
      <dsp:txXfrm rot="-5400000">
        <a:off x="3240804" y="236115"/>
        <a:ext cx="4757052" cy="1234126"/>
      </dsp:txXfrm>
    </dsp:sp>
    <dsp:sp modelId="{F12E4AF1-95F8-4A9F-A4B1-CEA5D2564095}">
      <dsp:nvSpPr>
        <dsp:cNvPr id="0" name=""/>
        <dsp:cNvSpPr/>
      </dsp:nvSpPr>
      <dsp:spPr>
        <a:xfrm>
          <a:off x="276" y="42"/>
          <a:ext cx="3240527" cy="170627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57150" lvl="0" indent="0" algn="ctr" defTabSz="711200">
            <a:lnSpc>
              <a:spcPct val="90000"/>
            </a:lnSpc>
            <a:spcBef>
              <a:spcPct val="0"/>
            </a:spcBef>
            <a:spcAft>
              <a:spcPct val="35000"/>
            </a:spcAft>
          </a:pPr>
          <a:r>
            <a:rPr lang="zh-TW" altLang="en-US" sz="16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6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362</a:t>
          </a:r>
          <a:r>
            <a:rPr lang="zh-TW" altLang="en-US" sz="16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6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(Cap.362)</a:t>
          </a:r>
        </a:p>
        <a:p>
          <a:pPr marL="57150" lvl="0" indent="0" algn="ctr" defTabSz="711200">
            <a:lnSpc>
              <a:spcPct val="90000"/>
            </a:lnSpc>
            <a:spcBef>
              <a:spcPct val="0"/>
            </a:spcBef>
            <a:spcAft>
              <a:spcPct val="35000"/>
            </a:spcAft>
          </a:pPr>
          <a:r>
            <a:rPr lang="en-US" altLang="zh-TW" sz="16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r>
            <a:rPr lang="zh-TW" altLang="zh-TW" sz="16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商品說明條例</a:t>
          </a:r>
          <a:r>
            <a:rPr lang="en-US" altLang="zh-TW" sz="16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p>
        <a:p>
          <a:pPr marL="57150" lvl="0" indent="0" algn="ctr" defTabSz="711200">
            <a:lnSpc>
              <a:spcPct val="90000"/>
            </a:lnSpc>
            <a:spcBef>
              <a:spcPct val="0"/>
            </a:spcBef>
            <a:spcAft>
              <a:spcPct val="35000"/>
            </a:spcAft>
          </a:pPr>
          <a:r>
            <a:rPr lang="en-US" altLang="en-US" sz="16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Trade Descriptions Ordinance</a:t>
          </a:r>
          <a:endParaRPr lang="zh-TW" altLang="en-US" sz="1600" b="1" kern="1200" dirty="0">
            <a:solidFill>
              <a:schemeClr val="tx1"/>
            </a:solidFill>
            <a:effectLst/>
            <a:latin typeface="Calibri" panose="020F0502020204030204" pitchFamily="34" charset="0"/>
            <a:ea typeface="微軟正黑體" panose="020B0604030504040204" pitchFamily="34" charset="-120"/>
            <a:cs typeface="Calibri" panose="020F0502020204030204" pitchFamily="34" charset="0"/>
          </a:endParaRPr>
        </a:p>
      </dsp:txBody>
      <dsp:txXfrm>
        <a:off x="83569" y="83335"/>
        <a:ext cx="3073941" cy="1539686"/>
      </dsp:txXfrm>
    </dsp:sp>
    <dsp:sp modelId="{4D2A20D2-E7E4-4E43-9B72-FA75B3B24289}">
      <dsp:nvSpPr>
        <dsp:cNvPr id="0" name=""/>
        <dsp:cNvSpPr/>
      </dsp:nvSpPr>
      <dsp:spPr>
        <a:xfrm rot="5400000">
          <a:off x="4970203" y="232856"/>
          <a:ext cx="1365017" cy="4823815"/>
        </a:xfrm>
        <a:prstGeom prst="round2SameRect">
          <a:avLst/>
        </a:prstGeom>
        <a:solidFill>
          <a:schemeClr val="accent3">
            <a:tint val="40000"/>
            <a:alpha val="90000"/>
            <a:hueOff val="-2861516"/>
            <a:satOff val="14277"/>
            <a:lumOff val="-1251"/>
            <a:alphaOff val="0"/>
          </a:schemeClr>
        </a:solidFill>
        <a:ln w="12700" cap="flat" cmpd="sng" algn="ctr">
          <a:solidFill>
            <a:schemeClr val="accent3">
              <a:tint val="40000"/>
              <a:alpha val="90000"/>
              <a:hueOff val="-2861516"/>
              <a:satOff val="14277"/>
              <a:lumOff val="-12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tabLst/>
          </a:pPr>
          <a:r>
            <a:rPr lang="zh-TW" altLang="en-US" sz="1400" kern="1200" dirty="0" smtClean="0">
              <a:latin typeface="Calibri" panose="020F0502020204030204" pitchFamily="34" charset="0"/>
              <a:ea typeface="微軟正黑體" panose="020B0604030504040204" pitchFamily="34" charset="-120"/>
              <a:cs typeface="Calibri" panose="020F0502020204030204" pitchFamily="34" charset="0"/>
            </a:rPr>
            <a:t>就規範註冊商標的使用而訂定的條文</a:t>
          </a:r>
          <a:endParaRPr lang="zh-TW" altLang="en-US" sz="1400" kern="1200" dirty="0">
            <a:latin typeface="Calibri" panose="020F0502020204030204" pitchFamily="34" charset="0"/>
            <a:ea typeface="微軟正黑體" panose="020B0604030504040204" pitchFamily="34" charset="-120"/>
            <a:cs typeface="Calibri" panose="020F0502020204030204" pitchFamily="34" charset="0"/>
          </a:endParaRPr>
        </a:p>
        <a:p>
          <a:pPr marL="114300" lvl="1" indent="-114300" algn="l" defTabSz="622300">
            <a:lnSpc>
              <a:spcPct val="90000"/>
            </a:lnSpc>
            <a:spcBef>
              <a:spcPct val="0"/>
            </a:spcBef>
            <a:spcAft>
              <a:spcPct val="15000"/>
            </a:spcAft>
            <a:buChar char="••"/>
            <a:tabLst/>
          </a:pPr>
          <a:r>
            <a:rPr lang="en-US" sz="1400" kern="1200" dirty="0" smtClean="0">
              <a:latin typeface="Calibri" panose="020F0502020204030204" pitchFamily="34" charset="0"/>
              <a:ea typeface="微軟正黑體" panose="020B0604030504040204" pitchFamily="34" charset="-120"/>
              <a:cs typeface="Calibri" panose="020F0502020204030204" pitchFamily="34" charset="0"/>
            </a:rPr>
            <a:t>relevant sections on regulating the use of registered trade marks</a:t>
          </a:r>
          <a:endParaRPr lang="zh-TW" altLang="en-US" sz="1400" kern="1200" dirty="0">
            <a:latin typeface="Calibri" panose="020F0502020204030204" pitchFamily="34" charset="0"/>
            <a:ea typeface="微軟正黑體" panose="020B0604030504040204" pitchFamily="34" charset="-120"/>
            <a:cs typeface="Calibri" panose="020F0502020204030204" pitchFamily="34" charset="0"/>
          </a:endParaRPr>
        </a:p>
      </dsp:txBody>
      <dsp:txXfrm rot="-5400000">
        <a:off x="3240805" y="2028890"/>
        <a:ext cx="4757180" cy="1231747"/>
      </dsp:txXfrm>
    </dsp:sp>
    <dsp:sp modelId="{754309BA-B7FD-4531-A0F9-ED0FC0A0F5B9}">
      <dsp:nvSpPr>
        <dsp:cNvPr id="0" name=""/>
        <dsp:cNvSpPr/>
      </dsp:nvSpPr>
      <dsp:spPr>
        <a:xfrm>
          <a:off x="276" y="1791628"/>
          <a:ext cx="3240527" cy="1706272"/>
        </a:xfrm>
        <a:prstGeom prst="roundRect">
          <a:avLst/>
        </a:prstGeom>
        <a:solidFill>
          <a:schemeClr val="accent3">
            <a:hueOff val="-2184307"/>
            <a:satOff val="33527"/>
            <a:lumOff val="-2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57150" lvl="0" indent="0" algn="ctr" defTabSz="711200">
            <a:lnSpc>
              <a:spcPct val="90000"/>
            </a:lnSpc>
            <a:spcBef>
              <a:spcPct val="0"/>
            </a:spcBef>
            <a:spcAft>
              <a:spcPct val="35000"/>
            </a:spcAft>
          </a:pPr>
          <a:r>
            <a:rPr lang="zh-TW" altLang="en-US" sz="16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6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559</a:t>
          </a:r>
          <a:r>
            <a:rPr lang="zh-TW" altLang="en-US" sz="16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6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(Cap.559)</a:t>
          </a:r>
        </a:p>
        <a:p>
          <a:pPr marL="57150" lvl="0" indent="0" algn="ctr" defTabSz="711200">
            <a:lnSpc>
              <a:spcPct val="90000"/>
            </a:lnSpc>
            <a:spcBef>
              <a:spcPct val="0"/>
            </a:spcBef>
            <a:spcAft>
              <a:spcPct val="35000"/>
            </a:spcAft>
          </a:pPr>
          <a:r>
            <a:rPr lang="en-US" altLang="zh-TW" sz="16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r>
            <a:rPr lang="zh-TW" altLang="zh-TW" sz="16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商標條例</a:t>
          </a:r>
          <a:r>
            <a:rPr lang="en-US" altLang="zh-TW" sz="16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p>
        <a:p>
          <a:pPr marL="57150" lvl="0" indent="0" algn="ctr" defTabSz="711200">
            <a:lnSpc>
              <a:spcPct val="90000"/>
            </a:lnSpc>
            <a:spcBef>
              <a:spcPct val="0"/>
            </a:spcBef>
            <a:spcAft>
              <a:spcPct val="35000"/>
            </a:spcAft>
          </a:pPr>
          <a:r>
            <a:rPr lang="en-US" altLang="en-US" sz="16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Trade Marks Ordinance</a:t>
          </a:r>
          <a:endParaRPr lang="en-US" altLang="zh-TW" sz="16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endParaRPr>
        </a:p>
      </dsp:txBody>
      <dsp:txXfrm>
        <a:off x="83569" y="1874921"/>
        <a:ext cx="3073941" cy="15396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C98B4-04DD-400F-A1DF-6558AFFB456A}">
      <dsp:nvSpPr>
        <dsp:cNvPr id="0" name=""/>
        <dsp:cNvSpPr/>
      </dsp:nvSpPr>
      <dsp:spPr>
        <a:xfrm rot="5400000">
          <a:off x="5155133" y="-1953195"/>
          <a:ext cx="994455" cy="503060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latin typeface="Calibri" panose="020F0502020204030204" pitchFamily="34" charset="0"/>
              <a:ea typeface="微軟正黑體" panose="020B0604030504040204" pitchFamily="34" charset="-120"/>
              <a:cs typeface="Calibri" panose="020F0502020204030204" pitchFamily="34" charset="0"/>
            </a:rPr>
            <a:t>就規管及控制包括中成藥及中藥材輸入和輸出香港而訂定的條文</a:t>
          </a:r>
          <a:endParaRPr lang="zh-TW" altLang="en-US" sz="1200" kern="1200" dirty="0">
            <a:latin typeface="Calibri" panose="020F0502020204030204" pitchFamily="34" charset="0"/>
            <a:ea typeface="微軟正黑體" panose="020B0604030504040204" pitchFamily="34" charset="-120"/>
            <a:cs typeface="Calibri" panose="020F0502020204030204" pitchFamily="34" charset="0"/>
          </a:endParaRPr>
        </a:p>
        <a:p>
          <a:pPr marL="114300" lvl="1" indent="-114300" algn="l" defTabSz="533400">
            <a:lnSpc>
              <a:spcPct val="90000"/>
            </a:lnSpc>
            <a:spcBef>
              <a:spcPct val="0"/>
            </a:spcBef>
            <a:spcAft>
              <a:spcPct val="15000"/>
            </a:spcAft>
            <a:buChar char="••"/>
          </a:pPr>
          <a:r>
            <a:rPr lang="en-US" sz="1200" kern="1200" dirty="0" smtClean="0">
              <a:latin typeface="Calibri" panose="020F0502020204030204" pitchFamily="34" charset="0"/>
              <a:ea typeface="微軟正黑體" panose="020B0604030504040204" pitchFamily="34" charset="-120"/>
              <a:cs typeface="Calibri" panose="020F0502020204030204" pitchFamily="34" charset="0"/>
            </a:rPr>
            <a:t>relevant sections on regulating and controlling the import and export of </a:t>
          </a:r>
          <a:r>
            <a:rPr lang="en-US" sz="1200" kern="1200" dirty="0" err="1" smtClean="0">
              <a:latin typeface="Calibri" panose="020F0502020204030204" pitchFamily="34" charset="0"/>
              <a:ea typeface="微軟正黑體" panose="020B0604030504040204" pitchFamily="34" charset="-120"/>
              <a:cs typeface="Calibri" panose="020F0502020204030204" pitchFamily="34" charset="0"/>
            </a:rPr>
            <a:t>pCms</a:t>
          </a:r>
          <a:r>
            <a:rPr lang="en-US" sz="1200" kern="1200" dirty="0" smtClean="0">
              <a:latin typeface="Calibri" panose="020F0502020204030204" pitchFamily="34" charset="0"/>
              <a:ea typeface="微軟正黑體" panose="020B0604030504040204" pitchFamily="34" charset="-120"/>
              <a:cs typeface="Calibri" panose="020F0502020204030204" pitchFamily="34" charset="0"/>
            </a:rPr>
            <a:t> and Chinese herbal medicines into and out of Hong Kong</a:t>
          </a:r>
          <a:endParaRPr lang="zh-TW" altLang="en-US" sz="1200" kern="1200" dirty="0">
            <a:latin typeface="Calibri" panose="020F0502020204030204" pitchFamily="34" charset="0"/>
            <a:ea typeface="微軟正黑體" panose="020B0604030504040204" pitchFamily="34" charset="-120"/>
            <a:cs typeface="Calibri" panose="020F0502020204030204" pitchFamily="34" charset="0"/>
          </a:endParaRPr>
        </a:p>
      </dsp:txBody>
      <dsp:txXfrm rot="-5400000">
        <a:off x="3137058" y="113425"/>
        <a:ext cx="4982061" cy="897365"/>
      </dsp:txXfrm>
    </dsp:sp>
    <dsp:sp modelId="{7C1DAE4C-D0A2-4123-88C3-930CDEFAA247}">
      <dsp:nvSpPr>
        <dsp:cNvPr id="0" name=""/>
        <dsp:cNvSpPr/>
      </dsp:nvSpPr>
      <dsp:spPr>
        <a:xfrm>
          <a:off x="0" y="0"/>
          <a:ext cx="3136145" cy="11238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zh-TW" altLang="en-US" sz="1200" b="1" kern="1200" dirty="0" smtClean="0">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60</a:t>
          </a:r>
          <a:r>
            <a:rPr lang="zh-TW" altLang="en-US" sz="1200" b="1" kern="1200" dirty="0" smtClean="0">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(Cap.60)</a:t>
          </a:r>
        </a:p>
        <a:p>
          <a:pPr lvl="0" algn="ctr" defTabSz="533400">
            <a:lnSpc>
              <a:spcPct val="90000"/>
            </a:lnSpc>
            <a:spcBef>
              <a:spcPct val="0"/>
            </a:spcBef>
            <a:spcAft>
              <a:spcPct val="35000"/>
            </a:spcAft>
          </a:pP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a:t>
          </a:r>
          <a:r>
            <a:rPr lang="zh-TW"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進出口條例</a:t>
          </a: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a:t>
          </a:r>
        </a:p>
        <a:p>
          <a:pPr lvl="0" algn="ctr" defTabSz="533400">
            <a:lnSpc>
              <a:spcPct val="90000"/>
            </a:lnSpc>
            <a:spcBef>
              <a:spcPct val="0"/>
            </a:spcBef>
            <a:spcAft>
              <a:spcPct val="35000"/>
            </a:spcAft>
          </a:pP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Import and Export Ordinance</a:t>
          </a:r>
          <a:endParaRPr lang="zh-TW" altLang="en-US" sz="1200" b="1" kern="1200" dirty="0">
            <a:effectLst/>
            <a:latin typeface="Calibri" panose="020F0502020204030204" pitchFamily="34" charset="0"/>
            <a:ea typeface="微軟正黑體" panose="020B0604030504040204" pitchFamily="34" charset="-120"/>
            <a:cs typeface="Calibri" panose="020F0502020204030204" pitchFamily="34" charset="0"/>
          </a:endParaRPr>
        </a:p>
      </dsp:txBody>
      <dsp:txXfrm>
        <a:off x="54860" y="54860"/>
        <a:ext cx="3026425" cy="1014095"/>
      </dsp:txXfrm>
    </dsp:sp>
    <dsp:sp modelId="{4890B21F-855A-4C8F-8862-0C46A8DFF971}">
      <dsp:nvSpPr>
        <dsp:cNvPr id="0" name=""/>
        <dsp:cNvSpPr/>
      </dsp:nvSpPr>
      <dsp:spPr>
        <a:xfrm rot="5400000">
          <a:off x="5235429" y="-753928"/>
          <a:ext cx="834689" cy="5035713"/>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latin typeface="Calibri" panose="020F0502020204030204" pitchFamily="34" charset="0"/>
              <a:ea typeface="微軟正黑體" panose="020B0604030504040204" pitchFamily="34" charset="-120"/>
              <a:cs typeface="Calibri" panose="020F0502020204030204" pitchFamily="34" charset="0"/>
            </a:rPr>
            <a:t>就規管藥物是否適宜供人使用及對藥物購買人的一般保障而訂定的條文</a:t>
          </a:r>
          <a:endParaRPr lang="zh-TW" altLang="en-US" sz="1200" kern="1200" dirty="0">
            <a:latin typeface="Calibri" panose="020F0502020204030204" pitchFamily="34" charset="0"/>
            <a:ea typeface="微軟正黑體" panose="020B0604030504040204" pitchFamily="34" charset="-120"/>
            <a:cs typeface="Calibri" panose="020F0502020204030204" pitchFamily="34" charset="0"/>
          </a:endParaRPr>
        </a:p>
        <a:p>
          <a:pPr marL="114300" lvl="1" indent="-114300" algn="l" defTabSz="533400">
            <a:lnSpc>
              <a:spcPct val="90000"/>
            </a:lnSpc>
            <a:spcBef>
              <a:spcPct val="0"/>
            </a:spcBef>
            <a:spcAft>
              <a:spcPct val="15000"/>
            </a:spcAft>
            <a:buChar char="••"/>
          </a:pPr>
          <a:r>
            <a:rPr lang="en-US" sz="1200" kern="1200" dirty="0" smtClean="0">
              <a:latin typeface="Calibri" panose="020F0502020204030204" pitchFamily="34" charset="0"/>
              <a:ea typeface="微軟正黑體" panose="020B0604030504040204" pitchFamily="34" charset="-120"/>
              <a:cs typeface="Calibri" panose="020F0502020204030204" pitchFamily="34" charset="0"/>
            </a:rPr>
            <a:t>relevant sections on regulating whether a drug is suitable for human consumption</a:t>
          </a:r>
          <a:r>
            <a:rPr lang="zh-TW" altLang="en-US" sz="1200" kern="12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TW" sz="1200" kern="1200" dirty="0" smtClean="0">
              <a:latin typeface="Calibri" panose="020F0502020204030204" pitchFamily="34" charset="0"/>
              <a:ea typeface="微軟正黑體" panose="020B0604030504040204" pitchFamily="34" charset="-120"/>
              <a:cs typeface="Calibri" panose="020F0502020204030204" pitchFamily="34" charset="0"/>
            </a:rPr>
            <a:t>and general protection for purchasers of drugs</a:t>
          </a:r>
          <a:endParaRPr lang="zh-TW" altLang="en-US" sz="1200" kern="1200" dirty="0">
            <a:latin typeface="Calibri" panose="020F0502020204030204" pitchFamily="34" charset="0"/>
            <a:ea typeface="微軟正黑體" panose="020B0604030504040204" pitchFamily="34" charset="-120"/>
            <a:cs typeface="Calibri" panose="020F0502020204030204" pitchFamily="34" charset="0"/>
          </a:endParaRPr>
        </a:p>
      </dsp:txBody>
      <dsp:txXfrm rot="-5400000">
        <a:off x="3134917" y="1387330"/>
        <a:ext cx="4994967" cy="753197"/>
      </dsp:txXfrm>
    </dsp:sp>
    <dsp:sp modelId="{B901193C-0ECD-48BF-89EA-500C55E8E58F}">
      <dsp:nvSpPr>
        <dsp:cNvPr id="0" name=""/>
        <dsp:cNvSpPr/>
      </dsp:nvSpPr>
      <dsp:spPr>
        <a:xfrm>
          <a:off x="912" y="1202020"/>
          <a:ext cx="3134004" cy="11238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zh-TW" altLang="en-US"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132</a:t>
          </a:r>
          <a:r>
            <a:rPr lang="zh-TW" altLang="en-US"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(Cap.132)</a:t>
          </a:r>
        </a:p>
        <a:p>
          <a:pPr lvl="0" algn="ctr" defTabSz="533400">
            <a:lnSpc>
              <a:spcPct val="90000"/>
            </a:lnSpc>
            <a:spcBef>
              <a:spcPct val="0"/>
            </a:spcBef>
            <a:spcAft>
              <a:spcPct val="35000"/>
            </a:spcAft>
          </a:pPr>
          <a:r>
            <a:rPr lang="en-US" altLang="zh-TW"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公共衞生及市政條例</a:t>
          </a:r>
          <a:r>
            <a:rPr lang="en-US" altLang="zh-TW"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 </a:t>
          </a:r>
          <a:endParaRPr lang="en-US" altLang="zh-TW"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endParaRPr>
        </a:p>
        <a:p>
          <a:pPr lvl="0" algn="ctr" defTabSz="533400">
            <a:lnSpc>
              <a:spcPct val="90000"/>
            </a:lnSpc>
            <a:spcBef>
              <a:spcPct val="0"/>
            </a:spcBef>
            <a:spcAft>
              <a:spcPct val="35000"/>
            </a:spcAft>
          </a:pPr>
          <a:r>
            <a:rPr lang="en-US" altLang="zh-TW"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Public Health and Municipal Services Ordinance</a:t>
          </a:r>
          <a:endParaRPr lang="zh-TW" altLang="en-US" sz="1200" b="1" kern="1200" dirty="0">
            <a:solidFill>
              <a:schemeClr val="tx1"/>
            </a:solidFill>
            <a:effectLst/>
            <a:latin typeface="Calibri" panose="020F0502020204030204" pitchFamily="34" charset="0"/>
            <a:ea typeface="微軟正黑體" panose="020B0604030504040204" pitchFamily="34" charset="-120"/>
            <a:cs typeface="Calibri" panose="020F0502020204030204" pitchFamily="34" charset="0"/>
          </a:endParaRPr>
        </a:p>
      </dsp:txBody>
      <dsp:txXfrm>
        <a:off x="55772" y="1256880"/>
        <a:ext cx="3024284" cy="1014095"/>
      </dsp:txXfrm>
    </dsp:sp>
    <dsp:sp modelId="{18B45778-0494-42E2-BEC5-BEC9FC213973}">
      <dsp:nvSpPr>
        <dsp:cNvPr id="0" name=""/>
        <dsp:cNvSpPr/>
      </dsp:nvSpPr>
      <dsp:spPr>
        <a:xfrm rot="5400000">
          <a:off x="5235016" y="450445"/>
          <a:ext cx="834689" cy="5030606"/>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latin typeface="Calibri" panose="020F0502020204030204" pitchFamily="34" charset="0"/>
              <a:ea typeface="微軟正黑體" panose="020B0604030504040204" pitchFamily="34" charset="-120"/>
              <a:cs typeface="Calibri" panose="020F0502020204030204" pitchFamily="34" charset="0"/>
            </a:rPr>
            <a:t>就限制藥物的名稱、宣稱及標籤而訂定的條文</a:t>
          </a:r>
          <a:endParaRPr lang="zh-TW" altLang="en-US" sz="1200" kern="1200" dirty="0">
            <a:latin typeface="Calibri" panose="020F0502020204030204" pitchFamily="34" charset="0"/>
            <a:ea typeface="微軟正黑體" panose="020B0604030504040204" pitchFamily="34" charset="-120"/>
            <a:cs typeface="Calibri" panose="020F0502020204030204" pitchFamily="34" charset="0"/>
          </a:endParaRPr>
        </a:p>
        <a:p>
          <a:pPr marL="114300" lvl="1" indent="-114300" algn="l" defTabSz="533400">
            <a:lnSpc>
              <a:spcPct val="90000"/>
            </a:lnSpc>
            <a:spcBef>
              <a:spcPct val="0"/>
            </a:spcBef>
            <a:spcAft>
              <a:spcPct val="15000"/>
            </a:spcAft>
            <a:buChar char="••"/>
          </a:pPr>
          <a:r>
            <a:rPr lang="en-US" sz="1200" kern="1200" dirty="0" smtClean="0">
              <a:latin typeface="Calibri" panose="020F0502020204030204" pitchFamily="34" charset="0"/>
              <a:ea typeface="微軟正黑體" panose="020B0604030504040204" pitchFamily="34" charset="-120"/>
              <a:cs typeface="Calibri" panose="020F0502020204030204" pitchFamily="34" charset="0"/>
            </a:rPr>
            <a:t>relevant sections on regulating the names, claims and labels of medicinal products</a:t>
          </a:r>
          <a:endParaRPr lang="zh-TW" altLang="en-US" sz="1200" kern="1200" dirty="0">
            <a:latin typeface="Calibri" panose="020F0502020204030204" pitchFamily="34" charset="0"/>
            <a:ea typeface="微軟正黑體" panose="020B0604030504040204" pitchFamily="34" charset="-120"/>
            <a:cs typeface="Calibri" panose="020F0502020204030204" pitchFamily="34" charset="0"/>
          </a:endParaRPr>
        </a:p>
      </dsp:txBody>
      <dsp:txXfrm rot="-5400000">
        <a:off x="3137058" y="2589149"/>
        <a:ext cx="4989860" cy="753197"/>
      </dsp:txXfrm>
    </dsp:sp>
    <dsp:sp modelId="{B12EAA3B-2ED8-4FC0-AB68-423CF11566FF}">
      <dsp:nvSpPr>
        <dsp:cNvPr id="0" name=""/>
        <dsp:cNvSpPr/>
      </dsp:nvSpPr>
      <dsp:spPr>
        <a:xfrm>
          <a:off x="912" y="2403840"/>
          <a:ext cx="3136145" cy="112381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zh-TW" altLang="en-US"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231</a:t>
          </a:r>
          <a:r>
            <a:rPr lang="zh-TW" altLang="en-US"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(Cap. 231)</a:t>
          </a:r>
        </a:p>
        <a:p>
          <a:pPr lvl="0" algn="ctr" defTabSz="533400">
            <a:lnSpc>
              <a:spcPct val="90000"/>
            </a:lnSpc>
            <a:spcBef>
              <a:spcPct val="0"/>
            </a:spcBef>
            <a:spcAft>
              <a:spcPct val="35000"/>
            </a:spcAft>
          </a:pPr>
          <a:r>
            <a:rPr lang="en-US" altLang="zh-TW"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不良廣告 </a:t>
          </a:r>
          <a:r>
            <a:rPr lang="en-US" altLang="zh-TW"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醫藥</a:t>
          </a:r>
          <a:r>
            <a:rPr lang="en-US" altLang="zh-TW"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條例</a:t>
          </a:r>
          <a:r>
            <a:rPr lang="en-US" altLang="zh-TW"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a:t>
          </a:r>
        </a:p>
        <a:p>
          <a:pPr lvl="0" algn="ctr" defTabSz="533400">
            <a:lnSpc>
              <a:spcPct val="90000"/>
            </a:lnSpc>
            <a:spcBef>
              <a:spcPct val="0"/>
            </a:spcBef>
            <a:spcAft>
              <a:spcPct val="35000"/>
            </a:spcAft>
          </a:pPr>
          <a:r>
            <a:rPr lang="en-US" altLang="zh-TW" sz="1200" b="1" kern="1200" dirty="0" smtClean="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Undesirable Medical Advertisements Ordinance</a:t>
          </a:r>
          <a:endParaRPr lang="zh-TW" altLang="en-US" sz="1200" b="1" kern="1200" dirty="0">
            <a:solidFill>
              <a:schemeClr val="tx1"/>
            </a:solidFill>
            <a:effectLst/>
            <a:latin typeface="Calibri" panose="020F0502020204030204" pitchFamily="34" charset="0"/>
            <a:ea typeface="微軟正黑體" panose="020B0604030504040204" pitchFamily="34" charset="-120"/>
            <a:cs typeface="Calibri" panose="020F0502020204030204" pitchFamily="34" charset="0"/>
          </a:endParaRPr>
        </a:p>
      </dsp:txBody>
      <dsp:txXfrm>
        <a:off x="55772" y="2458700"/>
        <a:ext cx="3026425" cy="1014095"/>
      </dsp:txXfrm>
    </dsp:sp>
    <dsp:sp modelId="{CA15B70B-2588-4ACF-8E52-210C8BA463C3}">
      <dsp:nvSpPr>
        <dsp:cNvPr id="0" name=""/>
        <dsp:cNvSpPr/>
      </dsp:nvSpPr>
      <dsp:spPr>
        <a:xfrm rot="5400000">
          <a:off x="5213693" y="1657664"/>
          <a:ext cx="877336" cy="503060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latin typeface="Calibri" panose="020F0502020204030204" pitchFamily="34" charset="0"/>
              <a:ea typeface="微軟正黑體" panose="020B0604030504040204" pitchFamily="34" charset="-120"/>
              <a:cs typeface="Calibri" panose="020F0502020204030204" pitchFamily="34" charset="0"/>
            </a:rPr>
            <a:t>就限制瀕危動植物的進口、出口及管有而訂定的條文</a:t>
          </a:r>
          <a:endParaRPr lang="zh-TW" altLang="en-US" sz="1200" kern="1200" dirty="0">
            <a:latin typeface="Calibri" panose="020F0502020204030204" pitchFamily="34" charset="0"/>
            <a:ea typeface="微軟正黑體" panose="020B0604030504040204" pitchFamily="34" charset="-120"/>
            <a:cs typeface="Calibri" panose="020F0502020204030204" pitchFamily="34" charset="0"/>
          </a:endParaRPr>
        </a:p>
        <a:p>
          <a:pPr marL="114300" lvl="1" indent="-114300" algn="l" defTabSz="533400">
            <a:lnSpc>
              <a:spcPct val="90000"/>
            </a:lnSpc>
            <a:spcBef>
              <a:spcPct val="0"/>
            </a:spcBef>
            <a:spcAft>
              <a:spcPct val="15000"/>
            </a:spcAft>
            <a:buChar char="••"/>
          </a:pPr>
          <a:r>
            <a:rPr lang="en-US" sz="1200" kern="1200" dirty="0" smtClean="0">
              <a:latin typeface="Calibri" panose="020F0502020204030204" pitchFamily="34" charset="0"/>
              <a:ea typeface="微軟正黑體" panose="020B0604030504040204" pitchFamily="34" charset="-120"/>
              <a:cs typeface="Calibri" panose="020F0502020204030204" pitchFamily="34" charset="0"/>
            </a:rPr>
            <a:t>relevant sections on restrictions on the import, export and possession of endangered species of plants &amp; animals</a:t>
          </a:r>
          <a:endParaRPr lang="zh-TW" altLang="en-US" sz="1200" kern="1200" dirty="0">
            <a:latin typeface="Calibri" panose="020F0502020204030204" pitchFamily="34" charset="0"/>
            <a:ea typeface="微軟正黑體" panose="020B0604030504040204" pitchFamily="34" charset="-120"/>
            <a:cs typeface="Calibri" panose="020F0502020204030204" pitchFamily="34" charset="0"/>
          </a:endParaRPr>
        </a:p>
      </dsp:txBody>
      <dsp:txXfrm rot="-5400000">
        <a:off x="3137058" y="3777127"/>
        <a:ext cx="4987778" cy="791680"/>
      </dsp:txXfrm>
    </dsp:sp>
    <dsp:sp modelId="{ADB06698-65D7-4192-BD61-8052F6B14856}">
      <dsp:nvSpPr>
        <dsp:cNvPr id="0" name=""/>
        <dsp:cNvSpPr/>
      </dsp:nvSpPr>
      <dsp:spPr>
        <a:xfrm>
          <a:off x="912" y="3605661"/>
          <a:ext cx="3136145" cy="113461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zh-TW" altLang="en-US" sz="1200" b="1" kern="1200" dirty="0" smtClean="0">
              <a:effectLst/>
              <a:latin typeface="Calibri" panose="020F0502020204030204" pitchFamily="34" charset="0"/>
              <a:ea typeface="微軟正黑體" panose="020B0604030504040204" pitchFamily="34" charset="-120"/>
              <a:cs typeface="Calibri" panose="020F0502020204030204" pitchFamily="34" charset="0"/>
            </a:rPr>
            <a:t>香港法例第</a:t>
          </a: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586</a:t>
          </a:r>
          <a:r>
            <a:rPr lang="zh-TW" altLang="en-US" sz="1200" b="1" kern="1200" dirty="0" smtClean="0">
              <a:effectLst/>
              <a:latin typeface="Calibri" panose="020F0502020204030204" pitchFamily="34" charset="0"/>
              <a:ea typeface="微軟正黑體" panose="020B0604030504040204" pitchFamily="34" charset="-120"/>
              <a:cs typeface="Calibri" panose="020F0502020204030204" pitchFamily="34" charset="0"/>
            </a:rPr>
            <a:t>章</a:t>
          </a: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(Cap.586)</a:t>
          </a:r>
        </a:p>
        <a:p>
          <a:pPr lvl="0" algn="ctr" defTabSz="533400">
            <a:lnSpc>
              <a:spcPct val="90000"/>
            </a:lnSpc>
            <a:spcBef>
              <a:spcPct val="0"/>
            </a:spcBef>
            <a:spcAft>
              <a:spcPct val="35000"/>
            </a:spcAft>
          </a:pP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a:t>
          </a:r>
          <a:r>
            <a:rPr lang="zh-TW" altLang="en-US" sz="1200" b="1" kern="1200" dirty="0" smtClean="0">
              <a:effectLst/>
              <a:latin typeface="Calibri" panose="020F0502020204030204" pitchFamily="34" charset="0"/>
              <a:ea typeface="微軟正黑體" panose="020B0604030504040204" pitchFamily="34" charset="-120"/>
              <a:cs typeface="Calibri" panose="020F0502020204030204" pitchFamily="34" charset="0"/>
            </a:rPr>
            <a:t>保護瀕危動植物種</a:t>
          </a:r>
          <a:r>
            <a:rPr lang="zh-TW"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條例</a:t>
          </a: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a:t>
          </a:r>
        </a:p>
        <a:p>
          <a:pPr lvl="0" algn="ctr" defTabSz="533400">
            <a:lnSpc>
              <a:spcPct val="90000"/>
            </a:lnSpc>
            <a:spcBef>
              <a:spcPct val="0"/>
            </a:spcBef>
            <a:spcAft>
              <a:spcPct val="35000"/>
            </a:spcAft>
          </a:pPr>
          <a:r>
            <a:rPr lang="en-US" altLang="zh-TW" sz="1200" b="1" kern="1200" dirty="0" smtClean="0">
              <a:effectLst/>
              <a:latin typeface="Calibri" panose="020F0502020204030204" pitchFamily="34" charset="0"/>
              <a:ea typeface="微軟正黑體" panose="020B0604030504040204" pitchFamily="34" charset="-120"/>
              <a:cs typeface="Calibri" panose="020F0502020204030204" pitchFamily="34" charset="0"/>
            </a:rPr>
            <a:t>Protection of Endangered Species of Anim</a:t>
          </a:r>
          <a:r>
            <a:rPr lang="en-US" altLang="en-US" sz="1200" b="1" kern="1200" dirty="0" smtClean="0">
              <a:effectLst/>
              <a:latin typeface="Calibri" panose="020F0502020204030204" pitchFamily="34" charset="0"/>
              <a:ea typeface="微軟正黑體" panose="020B0604030504040204" pitchFamily="34" charset="-120"/>
              <a:cs typeface="Calibri" panose="020F0502020204030204" pitchFamily="34" charset="0"/>
            </a:rPr>
            <a:t>als &amp; Plants Ordinance</a:t>
          </a:r>
          <a:endParaRPr lang="zh-TW" altLang="en-US" sz="1200" kern="1200" dirty="0">
            <a:effectLst/>
            <a:latin typeface="Calibri" panose="020F0502020204030204" pitchFamily="34" charset="0"/>
            <a:ea typeface="微軟正黑體" panose="020B0604030504040204" pitchFamily="34" charset="-120"/>
            <a:cs typeface="Calibri" panose="020F0502020204030204" pitchFamily="34" charset="0"/>
          </a:endParaRPr>
        </a:p>
      </dsp:txBody>
      <dsp:txXfrm>
        <a:off x="56299" y="3661048"/>
        <a:ext cx="3025371" cy="10238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9C62F-0CED-49E8-9E8D-EFB8E5807B3E}">
      <dsp:nvSpPr>
        <dsp:cNvPr id="0" name=""/>
        <dsp:cNvSpPr/>
      </dsp:nvSpPr>
      <dsp:spPr>
        <a:xfrm rot="5400000">
          <a:off x="5951914" y="139540"/>
          <a:ext cx="2033425" cy="1769080"/>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微軟正黑體" panose="020B0604030504040204" pitchFamily="34" charset="-120"/>
              <a:ea typeface="微軟正黑體" panose="020B0604030504040204" pitchFamily="34" charset="-120"/>
            </a:rPr>
            <a:t>所有中成藥均須</a:t>
          </a:r>
          <a:r>
            <a:rPr lang="zh-TW" altLang="en-US" sz="1600" b="1" kern="1200" dirty="0" smtClean="0">
              <a:solidFill>
                <a:srgbClr val="FF0000"/>
              </a:solidFill>
              <a:latin typeface="微軟正黑體" panose="020B0604030504040204" pitchFamily="34" charset="-120"/>
              <a:ea typeface="微軟正黑體" panose="020B0604030504040204" pitchFamily="34" charset="-120"/>
            </a:rPr>
            <a:t>註冊</a:t>
          </a:r>
          <a:r>
            <a:rPr lang="zh-TW" altLang="en-US" sz="1600" kern="1200" dirty="0" smtClean="0">
              <a:latin typeface="微軟正黑體" panose="020B0604030504040204" pitchFamily="34" charset="-120"/>
              <a:ea typeface="微軟正黑體" panose="020B0604030504040204" pitchFamily="34" charset="-120"/>
            </a:rPr>
            <a:t>，方可進口、在本港製造和銷售</a:t>
          </a:r>
          <a:endParaRPr lang="zh-HK" altLang="en-US" sz="1600" kern="1200" dirty="0">
            <a:latin typeface="微軟正黑體" panose="020B0604030504040204" pitchFamily="34" charset="-120"/>
            <a:ea typeface="微軟正黑體" panose="020B0604030504040204" pitchFamily="34" charset="-120"/>
          </a:endParaRPr>
        </a:p>
      </dsp:txBody>
      <dsp:txXfrm rot="-5400000">
        <a:off x="6359768" y="324243"/>
        <a:ext cx="1217716" cy="1399675"/>
      </dsp:txXfrm>
    </dsp:sp>
    <dsp:sp modelId="{7809FE84-3CB8-4122-AC73-7310074F783B}">
      <dsp:nvSpPr>
        <dsp:cNvPr id="0" name=""/>
        <dsp:cNvSpPr/>
      </dsp:nvSpPr>
      <dsp:spPr>
        <a:xfrm>
          <a:off x="8006460" y="397208"/>
          <a:ext cx="2304159" cy="122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altLang="zh-HK" sz="1300" kern="1200" dirty="0" smtClean="0">
              <a:latin typeface="Calibri" panose="020F0502020204030204" pitchFamily="34" charset="0"/>
              <a:ea typeface="微軟正黑體" panose="020B0604030504040204" pitchFamily="34" charset="-120"/>
              <a:cs typeface="Calibri" panose="020F0502020204030204" pitchFamily="34" charset="0"/>
            </a:rPr>
            <a:t>All kinds of </a:t>
          </a:r>
          <a:r>
            <a:rPr lang="en-US" altLang="zh-HK" sz="1300" kern="1200" dirty="0" err="1" smtClean="0">
              <a:latin typeface="Calibri" panose="020F0502020204030204" pitchFamily="34" charset="0"/>
              <a:ea typeface="微軟正黑體" panose="020B0604030504040204" pitchFamily="34" charset="-120"/>
              <a:cs typeface="Calibri" panose="020F0502020204030204" pitchFamily="34" charset="0"/>
            </a:rPr>
            <a:t>pCm</a:t>
          </a:r>
          <a:r>
            <a:rPr lang="en-US" altLang="zh-HK" sz="1300" kern="1200" dirty="0" smtClean="0">
              <a:latin typeface="Calibri" panose="020F0502020204030204" pitchFamily="34" charset="0"/>
              <a:ea typeface="微軟正黑體" panose="020B0604030504040204" pitchFamily="34" charset="-120"/>
              <a:cs typeface="Calibri" panose="020F0502020204030204" pitchFamily="34" charset="0"/>
            </a:rPr>
            <a:t> must first be  </a:t>
          </a:r>
          <a:r>
            <a:rPr lang="en-US" altLang="zh-HK" sz="1300" b="1" kern="12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registered</a:t>
          </a:r>
          <a:r>
            <a:rPr lang="en-US" altLang="zh-HK" sz="1300" kern="12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 </a:t>
          </a:r>
          <a:r>
            <a:rPr lang="en-US" altLang="zh-HK" sz="1300" kern="1200" dirty="0" smtClean="0">
              <a:latin typeface="Calibri" panose="020F0502020204030204" pitchFamily="34" charset="0"/>
              <a:ea typeface="微軟正黑體" panose="020B0604030504040204" pitchFamily="34" charset="-120"/>
              <a:cs typeface="Calibri" panose="020F0502020204030204" pitchFamily="34" charset="0"/>
            </a:rPr>
            <a:t>by the Chinese Medicines Board (CMB) under the  Council before they can be imported, manufactured and distributed in Hong Kong</a:t>
          </a:r>
          <a:endParaRPr lang="zh-HK" altLang="en-US" sz="1300" kern="1200" dirty="0">
            <a:latin typeface="Calibri" panose="020F0502020204030204" pitchFamily="34" charset="0"/>
            <a:ea typeface="微軟正黑體" panose="020B0604030504040204" pitchFamily="34" charset="-120"/>
            <a:cs typeface="Calibri" panose="020F0502020204030204" pitchFamily="34" charset="0"/>
          </a:endParaRPr>
        </a:p>
      </dsp:txBody>
      <dsp:txXfrm>
        <a:off x="8006460" y="397208"/>
        <a:ext cx="2304159" cy="1220055"/>
      </dsp:txXfrm>
    </dsp:sp>
    <dsp:sp modelId="{6CE7EABD-0458-4BC7-946A-3032F59F30C2}">
      <dsp:nvSpPr>
        <dsp:cNvPr id="0" name=""/>
        <dsp:cNvSpPr/>
      </dsp:nvSpPr>
      <dsp:spPr>
        <a:xfrm rot="5400000">
          <a:off x="3997062" y="147430"/>
          <a:ext cx="2033425" cy="1769080"/>
        </a:xfrm>
        <a:prstGeom prst="hexagon">
          <a:avLst>
            <a:gd name="adj" fmla="val 25000"/>
            <a:gd name="vf" fmla="val 115470"/>
          </a:avLst>
        </a:prstGeom>
        <a:solidFill>
          <a:schemeClr val="accent5">
            <a:hueOff val="-2809517"/>
            <a:satOff val="6821"/>
            <a:lumOff val="65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HK" altLang="en-US" sz="3600" kern="1200"/>
        </a:p>
      </dsp:txBody>
      <dsp:txXfrm rot="-5400000">
        <a:off x="4404916" y="332133"/>
        <a:ext cx="1217716" cy="1399675"/>
      </dsp:txXfrm>
    </dsp:sp>
    <dsp:sp modelId="{DC87B927-1169-4C0C-AF3F-B94A9AE0B504}">
      <dsp:nvSpPr>
        <dsp:cNvPr id="0" name=""/>
        <dsp:cNvSpPr/>
      </dsp:nvSpPr>
      <dsp:spPr>
        <a:xfrm rot="5400000">
          <a:off x="4905798" y="1858659"/>
          <a:ext cx="2033425" cy="1769080"/>
        </a:xfrm>
        <a:prstGeom prst="hexagon">
          <a:avLst>
            <a:gd name="adj" fmla="val 25000"/>
            <a:gd name="vf" fmla="val 115470"/>
          </a:avLst>
        </a:prstGeom>
        <a:solidFill>
          <a:schemeClr val="accent5">
            <a:hueOff val="-5619035"/>
            <a:satOff val="13642"/>
            <a:lumOff val="131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微軟正黑體" panose="020B0604030504040204" pitchFamily="34" charset="-120"/>
              <a:ea typeface="微軟正黑體" panose="020B0604030504040204" pitchFamily="34" charset="-120"/>
            </a:rPr>
            <a:t>符合</a:t>
          </a:r>
          <a:r>
            <a:rPr lang="zh-TW" altLang="en-US" sz="1600" b="1" kern="1200" dirty="0" smtClean="0">
              <a:solidFill>
                <a:srgbClr val="FF0000"/>
              </a:solidFill>
              <a:latin typeface="微軟正黑體" panose="020B0604030504040204" pitchFamily="34" charset="-120"/>
              <a:ea typeface="微軟正黑體" panose="020B0604030504040204" pitchFamily="34" charset="-120"/>
            </a:rPr>
            <a:t>安全</a:t>
          </a:r>
          <a:r>
            <a:rPr lang="zh-TW" altLang="en-US" sz="1600" kern="1200" dirty="0" smtClean="0">
              <a:solidFill>
                <a:srgbClr val="FF0000"/>
              </a:solidFill>
              <a:latin typeface="微軟正黑體" panose="020B0604030504040204" pitchFamily="34" charset="-120"/>
              <a:ea typeface="微軟正黑體" panose="020B0604030504040204" pitchFamily="34" charset="-120"/>
            </a:rPr>
            <a:t>、</a:t>
          </a:r>
          <a:r>
            <a:rPr lang="zh-TW" altLang="en-US" sz="1600" b="1" kern="1200" dirty="0" smtClean="0">
              <a:solidFill>
                <a:srgbClr val="FF0000"/>
              </a:solidFill>
              <a:latin typeface="微軟正黑體" panose="020B0604030504040204" pitchFamily="34" charset="-120"/>
              <a:ea typeface="微軟正黑體" panose="020B0604030504040204" pitchFamily="34" charset="-120"/>
            </a:rPr>
            <a:t>品質</a:t>
          </a:r>
          <a:r>
            <a:rPr lang="zh-TW" altLang="en-US" sz="1600" kern="1200" dirty="0" smtClean="0">
              <a:solidFill>
                <a:srgbClr val="FF0000"/>
              </a:solidFill>
              <a:latin typeface="微軟正黑體" panose="020B0604030504040204" pitchFamily="34" charset="-120"/>
              <a:ea typeface="微軟正黑體" panose="020B0604030504040204" pitchFamily="34" charset="-120"/>
            </a:rPr>
            <a:t>、</a:t>
          </a:r>
          <a:r>
            <a:rPr lang="zh-TW" altLang="en-US" sz="1600" b="1" kern="1200" dirty="0" smtClean="0">
              <a:solidFill>
                <a:srgbClr val="FF0000"/>
              </a:solidFill>
              <a:latin typeface="微軟正黑體" panose="020B0604030504040204" pitchFamily="34" charset="-120"/>
              <a:ea typeface="微軟正黑體" panose="020B0604030504040204" pitchFamily="34" charset="-120"/>
            </a:rPr>
            <a:t>成效</a:t>
          </a:r>
          <a:r>
            <a:rPr lang="zh-TW" altLang="en-US" sz="1600" kern="1200" dirty="0" smtClean="0">
              <a:latin typeface="微軟正黑體" panose="020B0604030504040204" pitchFamily="34" charset="-120"/>
              <a:ea typeface="微軟正黑體" panose="020B0604030504040204" pitchFamily="34" charset="-120"/>
            </a:rPr>
            <a:t>三方面的要求</a:t>
          </a:r>
          <a:endParaRPr lang="zh-HK" altLang="en-US" sz="1600" kern="1200" dirty="0">
            <a:latin typeface="微軟正黑體" panose="020B0604030504040204" pitchFamily="34" charset="-120"/>
            <a:ea typeface="微軟正黑體" panose="020B0604030504040204" pitchFamily="34" charset="-120"/>
          </a:endParaRPr>
        </a:p>
      </dsp:txBody>
      <dsp:txXfrm rot="-5400000">
        <a:off x="5313652" y="2043362"/>
        <a:ext cx="1217716" cy="1399675"/>
      </dsp:txXfrm>
    </dsp:sp>
    <dsp:sp modelId="{1CBD4EE0-E877-4906-9D46-31CC7845ABC4}">
      <dsp:nvSpPr>
        <dsp:cNvPr id="0" name=""/>
        <dsp:cNvSpPr/>
      </dsp:nvSpPr>
      <dsp:spPr>
        <a:xfrm>
          <a:off x="2768667" y="2133172"/>
          <a:ext cx="2196099" cy="122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r" defTabSz="577850">
            <a:lnSpc>
              <a:spcPct val="90000"/>
            </a:lnSpc>
            <a:spcBef>
              <a:spcPct val="0"/>
            </a:spcBef>
            <a:spcAft>
              <a:spcPct val="35000"/>
            </a:spcAft>
          </a:pPr>
          <a:r>
            <a:rPr lang="en-US" altLang="zh-HK" sz="1300" kern="1200" dirty="0" smtClean="0">
              <a:latin typeface="Calibri" panose="020F0502020204030204" pitchFamily="34" charset="0"/>
              <a:ea typeface="微軟正黑體" panose="020B0604030504040204" pitchFamily="34" charset="-120"/>
              <a:cs typeface="Calibri" panose="020F0502020204030204" pitchFamily="34" charset="0"/>
            </a:rPr>
            <a:t>Ensure</a:t>
          </a:r>
        </a:p>
        <a:p>
          <a:pPr lvl="0" algn="r" defTabSz="577850">
            <a:lnSpc>
              <a:spcPct val="90000"/>
            </a:lnSpc>
            <a:spcBef>
              <a:spcPct val="0"/>
            </a:spcBef>
            <a:spcAft>
              <a:spcPct val="35000"/>
            </a:spcAft>
          </a:pPr>
          <a:r>
            <a:rPr lang="en-US" altLang="zh-HK" sz="1300" kern="12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300" b="1" kern="12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safety</a:t>
          </a:r>
          <a:r>
            <a:rPr lang="en-US" altLang="zh-HK" sz="1300" kern="12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 </a:t>
          </a:r>
          <a:r>
            <a:rPr lang="en-US" altLang="zh-HK" sz="1300" b="1" kern="12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quality </a:t>
          </a:r>
        </a:p>
        <a:p>
          <a:pPr lvl="0" algn="r" defTabSz="577850">
            <a:lnSpc>
              <a:spcPct val="90000"/>
            </a:lnSpc>
            <a:spcBef>
              <a:spcPct val="0"/>
            </a:spcBef>
            <a:spcAft>
              <a:spcPct val="35000"/>
            </a:spcAft>
          </a:pPr>
          <a:r>
            <a:rPr lang="en-US" altLang="zh-HK" sz="1300" kern="1200" dirty="0" smtClean="0">
              <a:latin typeface="Calibri" panose="020F0502020204030204" pitchFamily="34" charset="0"/>
              <a:ea typeface="微軟正黑體" panose="020B0604030504040204" pitchFamily="34" charset="-120"/>
              <a:cs typeface="Calibri" panose="020F0502020204030204" pitchFamily="34" charset="0"/>
            </a:rPr>
            <a:t>and </a:t>
          </a:r>
          <a:r>
            <a:rPr lang="en-US" altLang="zh-HK" sz="1300" b="1" kern="12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efficacy</a:t>
          </a:r>
          <a:r>
            <a:rPr lang="en-US" altLang="zh-HK" sz="1300" b="1" kern="12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300" kern="1200" dirty="0" smtClean="0">
              <a:latin typeface="Calibri" panose="020F0502020204030204" pitchFamily="34" charset="0"/>
              <a:ea typeface="微軟正黑體" panose="020B0604030504040204" pitchFamily="34" charset="-120"/>
              <a:cs typeface="Calibri" panose="020F0502020204030204" pitchFamily="34" charset="0"/>
            </a:rPr>
            <a:t>of products</a:t>
          </a:r>
          <a:endParaRPr lang="zh-HK" altLang="en-US" sz="1300" kern="1200" dirty="0">
            <a:latin typeface="Calibri" panose="020F0502020204030204" pitchFamily="34" charset="0"/>
            <a:ea typeface="微軟正黑體" panose="020B0604030504040204" pitchFamily="34" charset="-120"/>
            <a:cs typeface="Calibri" panose="020F0502020204030204" pitchFamily="34" charset="0"/>
          </a:endParaRPr>
        </a:p>
      </dsp:txBody>
      <dsp:txXfrm>
        <a:off x="2768667" y="2133172"/>
        <a:ext cx="2196099" cy="1220055"/>
      </dsp:txXfrm>
    </dsp:sp>
    <dsp:sp modelId="{546191BC-3F29-4EFD-9551-F40D0ABEA069}">
      <dsp:nvSpPr>
        <dsp:cNvPr id="0" name=""/>
        <dsp:cNvSpPr/>
      </dsp:nvSpPr>
      <dsp:spPr>
        <a:xfrm rot="5400000">
          <a:off x="6816404" y="1858659"/>
          <a:ext cx="2033425" cy="1769080"/>
        </a:xfrm>
        <a:prstGeom prst="hexagon">
          <a:avLst>
            <a:gd name="adj" fmla="val 25000"/>
            <a:gd name="vf" fmla="val 115470"/>
          </a:avLst>
        </a:prstGeom>
        <a:solidFill>
          <a:schemeClr val="accent5">
            <a:hueOff val="-8428553"/>
            <a:satOff val="20463"/>
            <a:lumOff val="19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HK" altLang="en-US" sz="3600" kern="1200"/>
        </a:p>
      </dsp:txBody>
      <dsp:txXfrm rot="-5400000">
        <a:off x="7224258" y="2043362"/>
        <a:ext cx="1217716" cy="1399675"/>
      </dsp:txXfrm>
    </dsp:sp>
    <dsp:sp modelId="{D07716D8-E11B-4610-A58C-DC33F851BD36}">
      <dsp:nvSpPr>
        <dsp:cNvPr id="0" name=""/>
        <dsp:cNvSpPr/>
      </dsp:nvSpPr>
      <dsp:spPr>
        <a:xfrm rot="5400000">
          <a:off x="5843185" y="3585139"/>
          <a:ext cx="2033425" cy="1769080"/>
        </a:xfrm>
        <a:prstGeom prst="hexagon">
          <a:avLst>
            <a:gd name="adj" fmla="val 25000"/>
            <a:gd name="vf" fmla="val 115470"/>
          </a:avLst>
        </a:prstGeom>
        <a:solidFill>
          <a:schemeClr val="accent5">
            <a:hueOff val="-11238070"/>
            <a:satOff val="27284"/>
            <a:lumOff val="263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自</a:t>
          </a:r>
          <a:r>
            <a:rPr lang="en-US" altLang="zh-TW" sz="1200" kern="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2003</a:t>
          </a:r>
          <a:r>
            <a:rPr lang="zh-TW" altLang="en-US" sz="1200" kern="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年</a:t>
          </a:r>
          <a:r>
            <a:rPr lang="en-US" altLang="zh-TW" sz="1200" kern="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12</a:t>
          </a:r>
          <a:r>
            <a:rPr lang="zh-TW" altLang="en-US" sz="1200" kern="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月</a:t>
          </a:r>
          <a:r>
            <a:rPr lang="en-US" altLang="zh-TW" sz="1200" kern="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19</a:t>
          </a:r>
          <a:r>
            <a:rPr lang="zh-TW" altLang="en-US" sz="1200" kern="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日中成藥註冊制度開始，中藥組共收到超過</a:t>
          </a:r>
          <a:r>
            <a:rPr lang="en-US" altLang="zh-TW" sz="1200" kern="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18,000 </a:t>
          </a:r>
          <a:r>
            <a:rPr lang="zh-TW" altLang="en-US" sz="1200" kern="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份中成藥註冊申請 </a:t>
          </a:r>
          <a:endParaRPr lang="zh-HK" altLang="en-US" sz="1200" kern="12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dsp:txBody>
      <dsp:txXfrm rot="-5400000">
        <a:off x="6251039" y="3769842"/>
        <a:ext cx="1217716" cy="1399675"/>
      </dsp:txXfrm>
    </dsp:sp>
    <dsp:sp modelId="{2E93B2BE-8B70-4439-B081-FE4B03189727}">
      <dsp:nvSpPr>
        <dsp:cNvPr id="0" name=""/>
        <dsp:cNvSpPr/>
      </dsp:nvSpPr>
      <dsp:spPr>
        <a:xfrm>
          <a:off x="7909850" y="3881263"/>
          <a:ext cx="2827528" cy="122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altLang="zh-HK" sz="1300" kern="1200" dirty="0" smtClean="0">
              <a:latin typeface="Calibri" panose="020F0502020204030204" pitchFamily="34" charset="0"/>
              <a:ea typeface="微軟正黑體" panose="020B0604030504040204" pitchFamily="34" charset="-120"/>
              <a:cs typeface="Calibri" panose="020F0502020204030204" pitchFamily="34" charset="0"/>
            </a:rPr>
            <a:t>Since the implementation of </a:t>
          </a:r>
          <a:r>
            <a:rPr lang="en-US" altLang="zh-HK" sz="1300" kern="1200" dirty="0" err="1" smtClean="0">
              <a:latin typeface="Calibri" panose="020F0502020204030204" pitchFamily="34" charset="0"/>
              <a:ea typeface="微軟正黑體" panose="020B0604030504040204" pitchFamily="34" charset="-120"/>
              <a:cs typeface="Calibri" panose="020F0502020204030204" pitchFamily="34" charset="0"/>
            </a:rPr>
            <a:t>pCm</a:t>
          </a:r>
          <a:r>
            <a:rPr lang="en-US" altLang="zh-HK" sz="1300" kern="1200" dirty="0" smtClean="0">
              <a:latin typeface="Calibri" panose="020F0502020204030204" pitchFamily="34" charset="0"/>
              <a:ea typeface="微軟正黑體" panose="020B0604030504040204" pitchFamily="34" charset="-120"/>
              <a:cs typeface="Calibri" panose="020F0502020204030204" pitchFamily="34" charset="0"/>
            </a:rPr>
            <a:t> registration system on 19 Dec 2003, the CMB has received over 18,000 applications for </a:t>
          </a:r>
          <a:r>
            <a:rPr lang="en-US" altLang="zh-HK" sz="1300" kern="1200" dirty="0" err="1" smtClean="0">
              <a:latin typeface="Calibri" panose="020F0502020204030204" pitchFamily="34" charset="0"/>
              <a:ea typeface="微軟正黑體" panose="020B0604030504040204" pitchFamily="34" charset="-120"/>
              <a:cs typeface="Calibri" panose="020F0502020204030204" pitchFamily="34" charset="0"/>
            </a:rPr>
            <a:t>pCm</a:t>
          </a:r>
          <a:r>
            <a:rPr lang="en-US" altLang="zh-HK" sz="1300" kern="1200" dirty="0" smtClean="0">
              <a:latin typeface="Calibri" panose="020F0502020204030204" pitchFamily="34" charset="0"/>
              <a:ea typeface="微軟正黑體" panose="020B0604030504040204" pitchFamily="34" charset="-120"/>
              <a:cs typeface="Calibri" panose="020F0502020204030204" pitchFamily="34" charset="0"/>
            </a:rPr>
            <a:t> registration</a:t>
          </a:r>
          <a:endParaRPr lang="zh-HK" altLang="en-US" sz="1300" kern="1200" dirty="0">
            <a:latin typeface="Calibri" panose="020F0502020204030204" pitchFamily="34" charset="0"/>
            <a:ea typeface="微軟正黑體" panose="020B0604030504040204" pitchFamily="34" charset="-120"/>
            <a:cs typeface="Calibri" panose="020F0502020204030204" pitchFamily="34" charset="0"/>
          </a:endParaRPr>
        </a:p>
      </dsp:txBody>
      <dsp:txXfrm>
        <a:off x="7909850" y="3881263"/>
        <a:ext cx="2827528" cy="1220055"/>
      </dsp:txXfrm>
    </dsp:sp>
    <dsp:sp modelId="{5E33765D-71D4-4FA3-A587-92A7E0F59107}">
      <dsp:nvSpPr>
        <dsp:cNvPr id="0" name=""/>
        <dsp:cNvSpPr/>
      </dsp:nvSpPr>
      <dsp:spPr>
        <a:xfrm rot="5400000">
          <a:off x="3888351" y="3585139"/>
          <a:ext cx="2033425" cy="1769080"/>
        </a:xfrm>
        <a:prstGeom prst="hexagon">
          <a:avLst>
            <a:gd name="adj" fmla="val 25000"/>
            <a:gd name="vf" fmla="val 115470"/>
          </a:avLst>
        </a:prstGeom>
        <a:solidFill>
          <a:schemeClr val="accent5">
            <a:hueOff val="-14047587"/>
            <a:satOff val="34105"/>
            <a:lumOff val="329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HK" altLang="en-US" sz="3600" kern="1200"/>
        </a:p>
      </dsp:txBody>
      <dsp:txXfrm rot="-5400000">
        <a:off x="4296205" y="3769842"/>
        <a:ext cx="1217716" cy="1399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D6736-43F3-451A-BF9C-E19E10F9CF27}">
      <dsp:nvSpPr>
        <dsp:cNvPr id="0" name=""/>
        <dsp:cNvSpPr/>
      </dsp:nvSpPr>
      <dsp:spPr>
        <a:xfrm rot="5400000">
          <a:off x="3594102" y="632122"/>
          <a:ext cx="2357778" cy="2051267"/>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TW" sz="1200" kern="1200" dirty="0" smtClean="0">
              <a:solidFill>
                <a:schemeClr val="tx1"/>
              </a:solidFill>
              <a:latin typeface="微軟正黑體" panose="020B0604030504040204" pitchFamily="34" charset="-120"/>
              <a:ea typeface="微軟正黑體" panose="020B0604030504040204" pitchFamily="34" charset="-120"/>
            </a:rPr>
            <a:t>《</a:t>
          </a:r>
          <a:r>
            <a:rPr lang="zh-TW" altLang="en-US" sz="1200" kern="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中醫藥條例</a:t>
          </a:r>
          <a:r>
            <a:rPr lang="en-US" altLang="zh-TW" sz="1200" kern="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a:t>
          </a:r>
          <a:r>
            <a:rPr lang="zh-TW" altLang="en-US" sz="12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第</a:t>
          </a:r>
          <a:r>
            <a:rPr lang="en-US" altLang="zh-TW" sz="12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119</a:t>
          </a:r>
          <a:r>
            <a:rPr lang="zh-TW" altLang="en-US" sz="12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條</a:t>
          </a:r>
          <a:r>
            <a:rPr lang="zh-TW" altLang="en-US" sz="1200" kern="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已於</a:t>
          </a:r>
          <a:r>
            <a:rPr lang="en-US" altLang="zh-TW" sz="12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2010</a:t>
          </a:r>
          <a:r>
            <a:rPr lang="zh-TW" altLang="en-US" sz="12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年</a:t>
          </a:r>
          <a:r>
            <a:rPr lang="en-US" altLang="zh-TW" sz="12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12</a:t>
          </a:r>
          <a:r>
            <a:rPr lang="zh-TW" altLang="en-US" sz="12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月</a:t>
          </a:r>
          <a:r>
            <a:rPr lang="en-US" altLang="zh-TW" sz="12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3</a:t>
          </a:r>
          <a:r>
            <a:rPr lang="zh-TW" altLang="en-US" sz="12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日</a:t>
          </a:r>
          <a:r>
            <a:rPr lang="zh-TW" altLang="en-US" sz="1200" kern="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開始生效，任何人</a:t>
          </a:r>
          <a:r>
            <a:rPr lang="zh-TW" altLang="en-US" sz="12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不得銷售、進口或管有</a:t>
          </a:r>
          <a:r>
            <a:rPr lang="zh-TW" altLang="en-US" sz="1200" kern="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任何未經註冊的中成藥，否則即屬違法</a:t>
          </a:r>
          <a:r>
            <a:rPr lang="en-US" altLang="zh-TW" sz="1200" kern="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a:t>
          </a:r>
          <a:endParaRPr lang="zh-HK" altLang="en-US" sz="1200" kern="12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dsp:txBody>
      <dsp:txXfrm rot="-5400000">
        <a:off x="4067013" y="846287"/>
        <a:ext cx="1411955" cy="1622938"/>
      </dsp:txXfrm>
    </dsp:sp>
    <dsp:sp modelId="{CCCA5E29-4CFC-437E-8206-FBE43CE52FBD}">
      <dsp:nvSpPr>
        <dsp:cNvPr id="0" name=""/>
        <dsp:cNvSpPr/>
      </dsp:nvSpPr>
      <dsp:spPr>
        <a:xfrm>
          <a:off x="5860870" y="950422"/>
          <a:ext cx="2631280" cy="1414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altLang="zh-HK" sz="1200" b="1" kern="12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Section 119 </a:t>
          </a:r>
          <a:r>
            <a:rPr lang="en-US" altLang="zh-HK" sz="1200" kern="1200" dirty="0" smtClean="0">
              <a:latin typeface="Calibri" panose="020F0502020204030204" pitchFamily="34" charset="0"/>
              <a:ea typeface="微軟正黑體" panose="020B0604030504040204" pitchFamily="34" charset="-120"/>
              <a:cs typeface="Calibri" panose="020F0502020204030204" pitchFamily="34" charset="0"/>
            </a:rPr>
            <a:t>of the CMO has become effective on </a:t>
          </a:r>
          <a:r>
            <a:rPr lang="en-US" altLang="zh-HK" sz="1200" b="1" kern="12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3 December 2010</a:t>
          </a:r>
          <a:r>
            <a:rPr lang="en-US" altLang="zh-HK" sz="1200" kern="1200" dirty="0" smtClean="0">
              <a:latin typeface="Calibri" panose="020F0502020204030204" pitchFamily="34" charset="0"/>
              <a:ea typeface="微軟正黑體" panose="020B0604030504040204" pitchFamily="34" charset="-120"/>
              <a:cs typeface="Calibri" panose="020F0502020204030204" pitchFamily="34" charset="0"/>
            </a:rPr>
            <a:t>.</a:t>
          </a:r>
          <a:r>
            <a:rPr lang="en-US" altLang="zh-TW" sz="1200" kern="1200" dirty="0" smtClean="0">
              <a:latin typeface="Calibri" panose="020F0502020204030204" pitchFamily="34" charset="0"/>
              <a:ea typeface="微軟正黑體" panose="020B0604030504040204" pitchFamily="34" charset="-120"/>
              <a:cs typeface="Calibri" panose="020F0502020204030204" pitchFamily="34" charset="0"/>
            </a:rPr>
            <a:t> N</a:t>
          </a:r>
          <a:r>
            <a:rPr lang="en-US" altLang="zh-HK" sz="1200" kern="1200" dirty="0" smtClean="0">
              <a:latin typeface="Calibri" panose="020F0502020204030204" pitchFamily="34" charset="0"/>
              <a:ea typeface="微軟正黑體" panose="020B0604030504040204" pitchFamily="34" charset="-120"/>
              <a:cs typeface="Calibri" panose="020F0502020204030204" pitchFamily="34" charset="0"/>
            </a:rPr>
            <a:t>o person </a:t>
          </a:r>
          <a:r>
            <a:rPr lang="en-US" altLang="zh-HK" sz="1200" b="1" kern="12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shall</a:t>
          </a:r>
          <a:r>
            <a:rPr lang="en-US" altLang="zh-HK" sz="1200" b="1" kern="12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200" b="1" kern="12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sell, import or possess</a:t>
          </a:r>
          <a:r>
            <a:rPr lang="en-US" altLang="zh-HK" sz="1200" kern="12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 </a:t>
          </a:r>
          <a:r>
            <a:rPr lang="en-US" altLang="zh-HK" sz="1200" kern="1200" dirty="0" smtClean="0">
              <a:latin typeface="Calibri" panose="020F0502020204030204" pitchFamily="34" charset="0"/>
              <a:ea typeface="微軟正黑體" panose="020B0604030504040204" pitchFamily="34" charset="-120"/>
              <a:cs typeface="Calibri" panose="020F0502020204030204" pitchFamily="34" charset="0"/>
            </a:rPr>
            <a:t>any </a:t>
          </a:r>
          <a:r>
            <a:rPr lang="en-US" altLang="zh-HK" sz="1200" kern="1200" dirty="0" err="1" smtClean="0">
              <a:latin typeface="Calibri" panose="020F0502020204030204" pitchFamily="34" charset="0"/>
              <a:ea typeface="微軟正黑體" panose="020B0604030504040204" pitchFamily="34" charset="-120"/>
              <a:cs typeface="Calibri" panose="020F0502020204030204" pitchFamily="34" charset="0"/>
            </a:rPr>
            <a:t>pCm</a:t>
          </a:r>
          <a:r>
            <a:rPr lang="en-US" altLang="zh-HK" sz="1200" kern="1200" dirty="0" smtClean="0">
              <a:latin typeface="Calibri" panose="020F0502020204030204" pitchFamily="34" charset="0"/>
              <a:ea typeface="微軟正黑體" panose="020B0604030504040204" pitchFamily="34" charset="-120"/>
              <a:cs typeface="Calibri" panose="020F0502020204030204" pitchFamily="34" charset="0"/>
            </a:rPr>
            <a:t> unless the </a:t>
          </a:r>
          <a:r>
            <a:rPr lang="en-US" altLang="zh-HK" sz="1200" kern="1200" dirty="0" err="1" smtClean="0">
              <a:latin typeface="Calibri" panose="020F0502020204030204" pitchFamily="34" charset="0"/>
              <a:ea typeface="微軟正黑體" panose="020B0604030504040204" pitchFamily="34" charset="-120"/>
              <a:cs typeface="Calibri" panose="020F0502020204030204" pitchFamily="34" charset="0"/>
            </a:rPr>
            <a:t>pCm</a:t>
          </a:r>
          <a:r>
            <a:rPr lang="en-US" altLang="zh-HK" sz="1200" kern="1200" dirty="0" smtClean="0">
              <a:latin typeface="Calibri" panose="020F0502020204030204" pitchFamily="34" charset="0"/>
              <a:ea typeface="微軟正黑體" panose="020B0604030504040204" pitchFamily="34" charset="-120"/>
              <a:cs typeface="Calibri" panose="020F0502020204030204" pitchFamily="34" charset="0"/>
            </a:rPr>
            <a:t> is registered</a:t>
          </a:r>
          <a:endParaRPr lang="zh-HK" altLang="en-US" sz="1200" kern="1200" dirty="0">
            <a:latin typeface="Calibri" panose="020F0502020204030204" pitchFamily="34" charset="0"/>
            <a:ea typeface="微軟正黑體" panose="020B0604030504040204" pitchFamily="34" charset="-120"/>
            <a:cs typeface="Calibri" panose="020F0502020204030204" pitchFamily="34" charset="0"/>
          </a:endParaRPr>
        </a:p>
      </dsp:txBody>
      <dsp:txXfrm>
        <a:off x="5860870" y="950422"/>
        <a:ext cx="2631280" cy="1414667"/>
      </dsp:txXfrm>
    </dsp:sp>
    <dsp:sp modelId="{8B189991-AA4A-4192-98E7-53319052C095}">
      <dsp:nvSpPr>
        <dsp:cNvPr id="0" name=""/>
        <dsp:cNvSpPr/>
      </dsp:nvSpPr>
      <dsp:spPr>
        <a:xfrm rot="5400000">
          <a:off x="1378733" y="632122"/>
          <a:ext cx="2357778" cy="2051267"/>
        </a:xfrm>
        <a:prstGeom prst="hexagon">
          <a:avLst>
            <a:gd name="adj" fmla="val 25000"/>
            <a:gd name="vf" fmla="val 115470"/>
          </a:avLst>
        </a:prstGeom>
        <a:solidFill>
          <a:schemeClr val="accent4">
            <a:hueOff val="3960788"/>
            <a:satOff val="-11368"/>
            <a:lumOff val="-95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HK" altLang="en-US" sz="3600" kern="1200"/>
        </a:p>
      </dsp:txBody>
      <dsp:txXfrm rot="-5400000">
        <a:off x="1851644" y="846287"/>
        <a:ext cx="1411955" cy="1622938"/>
      </dsp:txXfrm>
    </dsp:sp>
    <dsp:sp modelId="{4B3E7E3C-8A23-48F6-9D39-10F4B3FBB191}">
      <dsp:nvSpPr>
        <dsp:cNvPr id="0" name=""/>
        <dsp:cNvSpPr/>
      </dsp:nvSpPr>
      <dsp:spPr>
        <a:xfrm rot="5400000">
          <a:off x="2482173" y="2633404"/>
          <a:ext cx="2357778" cy="2051267"/>
        </a:xfrm>
        <a:prstGeom prst="hexagon">
          <a:avLst>
            <a:gd name="adj" fmla="val 25000"/>
            <a:gd name="vf" fmla="val 115470"/>
          </a:avLst>
        </a:prstGeom>
        <a:solidFill>
          <a:schemeClr val="accent4">
            <a:hueOff val="7921577"/>
            <a:satOff val="-22737"/>
            <a:lumOff val="-190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zh-TW" sz="1100" kern="1200" dirty="0" smtClean="0">
              <a:latin typeface="Calibri" panose="020F0502020204030204" pitchFamily="34" charset="0"/>
              <a:ea typeface="微軟正黑體" panose="020B0604030504040204" pitchFamily="34" charset="-120"/>
              <a:cs typeface="Calibri" panose="020F0502020204030204" pitchFamily="34" charset="0"/>
            </a:rPr>
            <a:t>《</a:t>
          </a:r>
          <a:r>
            <a:rPr lang="zh-TW" altLang="en-US" sz="1100" kern="1200" dirty="0" smtClean="0">
              <a:latin typeface="Calibri" panose="020F0502020204030204" pitchFamily="34" charset="0"/>
              <a:ea typeface="微軟正黑體" panose="020B0604030504040204" pitchFamily="34" charset="-120"/>
              <a:cs typeface="Calibri" panose="020F0502020204030204" pitchFamily="34" charset="0"/>
            </a:rPr>
            <a:t>中醫藥條例</a:t>
          </a:r>
          <a:r>
            <a:rPr lang="en-US" altLang="zh-TW" sz="1100" kern="1200" dirty="0" smtClean="0">
              <a:latin typeface="Calibri" panose="020F0502020204030204" pitchFamily="34" charset="0"/>
              <a:ea typeface="微軟正黑體" panose="020B0604030504040204" pitchFamily="34" charset="-120"/>
              <a:cs typeface="Calibri" panose="020F0502020204030204" pitchFamily="34" charset="0"/>
            </a:rPr>
            <a:t>》</a:t>
          </a:r>
          <a:r>
            <a:rPr lang="zh-TW" altLang="en-US" sz="1100" kern="1200" dirty="0" smtClean="0">
              <a:latin typeface="Calibri" panose="020F0502020204030204" pitchFamily="34" charset="0"/>
              <a:ea typeface="微軟正黑體" panose="020B0604030504040204" pitchFamily="34" charset="-120"/>
              <a:cs typeface="Calibri" panose="020F0502020204030204" pitchFamily="34" charset="0"/>
            </a:rPr>
            <a:t>第</a:t>
          </a:r>
          <a:r>
            <a:rPr lang="en-US" altLang="zh-TW" sz="11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143</a:t>
          </a:r>
          <a:r>
            <a:rPr lang="zh-TW" altLang="en-US" sz="1100" kern="1200" dirty="0" smtClean="0">
              <a:latin typeface="Calibri" panose="020F0502020204030204" pitchFamily="34" charset="0"/>
              <a:ea typeface="微軟正黑體" panose="020B0604030504040204" pitchFamily="34" charset="-120"/>
              <a:cs typeface="Calibri" panose="020F0502020204030204" pitchFamily="34" charset="0"/>
            </a:rPr>
            <a:t>及</a:t>
          </a:r>
          <a:r>
            <a:rPr lang="en-US" altLang="zh-TW" sz="11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144</a:t>
          </a:r>
          <a:r>
            <a:rPr lang="zh-TW" altLang="en-US" sz="11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條</a:t>
          </a:r>
          <a:r>
            <a:rPr lang="zh-TW" altLang="en-US" sz="1100" kern="1200" dirty="0" smtClean="0">
              <a:latin typeface="Calibri" panose="020F0502020204030204" pitchFamily="34" charset="0"/>
              <a:ea typeface="微軟正黑體" panose="020B0604030504040204" pitchFamily="34" charset="-120"/>
              <a:cs typeface="Calibri" panose="020F0502020204030204" pitchFamily="34" charset="0"/>
            </a:rPr>
            <a:t>已於</a:t>
          </a:r>
          <a:r>
            <a:rPr lang="en-US" altLang="zh-TW" sz="11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2011</a:t>
          </a:r>
          <a:r>
            <a:rPr lang="zh-TW" altLang="en-US" sz="11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年</a:t>
          </a:r>
          <a:r>
            <a:rPr lang="en-US" altLang="zh-TW" sz="11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12</a:t>
          </a:r>
          <a:r>
            <a:rPr lang="zh-TW" altLang="en-US" sz="11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月</a:t>
          </a:r>
          <a:r>
            <a:rPr lang="en-US" altLang="zh-TW" sz="11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1</a:t>
          </a:r>
          <a:r>
            <a:rPr lang="zh-TW" altLang="en-US" sz="11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日</a:t>
          </a:r>
          <a:r>
            <a:rPr lang="zh-TW" altLang="en-US" sz="1100" kern="1200" dirty="0" smtClean="0">
              <a:latin typeface="Calibri" panose="020F0502020204030204" pitchFamily="34" charset="0"/>
              <a:ea typeface="微軟正黑體" panose="020B0604030504040204" pitchFamily="34" charset="-120"/>
              <a:cs typeface="Calibri" panose="020F0502020204030204" pitchFamily="34" charset="0"/>
            </a:rPr>
            <a:t>生效，任何人</a:t>
          </a:r>
          <a:r>
            <a:rPr lang="zh-TW" altLang="en-US" sz="11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不得銷售或為銷售而管有</a:t>
          </a:r>
          <a:r>
            <a:rPr lang="zh-TW" altLang="en-US" sz="1100" kern="1200" dirty="0" smtClean="0">
              <a:latin typeface="Calibri" panose="020F0502020204030204" pitchFamily="34" charset="0"/>
              <a:ea typeface="微軟正黑體" panose="020B0604030504040204" pitchFamily="34" charset="-120"/>
              <a:cs typeface="Calibri" panose="020F0502020204030204" pitchFamily="34" charset="0"/>
            </a:rPr>
            <a:t>，</a:t>
          </a:r>
          <a:r>
            <a:rPr lang="zh-TW" altLang="en-US" sz="11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沒有</a:t>
          </a:r>
          <a:r>
            <a:rPr lang="zh-TW" altLang="en-US" sz="1100" kern="1200" dirty="0" smtClean="0">
              <a:latin typeface="Calibri" panose="020F0502020204030204" pitchFamily="34" charset="0"/>
              <a:ea typeface="微軟正黑體" panose="020B0604030504040204" pitchFamily="34" charset="-120"/>
              <a:cs typeface="Calibri" panose="020F0502020204030204" pitchFamily="34" charset="0"/>
            </a:rPr>
            <a:t>附上</a:t>
          </a:r>
          <a:r>
            <a:rPr lang="zh-TW" altLang="en-US" sz="11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符合</a:t>
          </a:r>
          <a:r>
            <a:rPr lang="zh-TW" altLang="en-US" sz="1100" kern="1200" dirty="0" smtClean="0">
              <a:latin typeface="Calibri" panose="020F0502020204030204" pitchFamily="34" charset="0"/>
              <a:ea typeface="微軟正黑體" panose="020B0604030504040204" pitchFamily="34" charset="-120"/>
              <a:cs typeface="Calibri" panose="020F0502020204030204" pitchFamily="34" charset="0"/>
            </a:rPr>
            <a:t>訂明規定的</a:t>
          </a:r>
          <a:r>
            <a:rPr lang="zh-TW" altLang="en-US" sz="1100" b="1" kern="1200"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標籤或說明書</a:t>
          </a:r>
          <a:r>
            <a:rPr lang="zh-TW" altLang="en-US" sz="1100" kern="1200" dirty="0" smtClean="0">
              <a:latin typeface="Calibri" panose="020F0502020204030204" pitchFamily="34" charset="0"/>
              <a:ea typeface="微軟正黑體" panose="020B0604030504040204" pitchFamily="34" charset="-120"/>
              <a:cs typeface="Calibri" panose="020F0502020204030204" pitchFamily="34" charset="0"/>
            </a:rPr>
            <a:t>的中成藥，否則即屬違法</a:t>
          </a:r>
          <a:r>
            <a:rPr lang="en-US" altLang="zh-TW" sz="1100" kern="1200" dirty="0" smtClean="0">
              <a:latin typeface="Calibri" panose="020F0502020204030204" pitchFamily="34" charset="0"/>
              <a:ea typeface="微軟正黑體" panose="020B0604030504040204" pitchFamily="34" charset="-120"/>
              <a:cs typeface="Calibri" panose="020F0502020204030204" pitchFamily="34" charset="0"/>
            </a:rPr>
            <a:t>**</a:t>
          </a:r>
          <a:endParaRPr lang="zh-HK" altLang="en-US" sz="1100" kern="1200" dirty="0">
            <a:latin typeface="Calibri" panose="020F0502020204030204" pitchFamily="34" charset="0"/>
            <a:ea typeface="微軟正黑體" panose="020B0604030504040204" pitchFamily="34" charset="-120"/>
            <a:cs typeface="Calibri" panose="020F0502020204030204" pitchFamily="34" charset="0"/>
          </a:endParaRPr>
        </a:p>
      </dsp:txBody>
      <dsp:txXfrm rot="-5400000">
        <a:off x="2955084" y="2847569"/>
        <a:ext cx="1411955" cy="1622938"/>
      </dsp:txXfrm>
    </dsp:sp>
    <dsp:sp modelId="{D060E999-9D15-44A8-BA3F-FF1DC2114521}">
      <dsp:nvSpPr>
        <dsp:cNvPr id="0" name=""/>
        <dsp:cNvSpPr/>
      </dsp:nvSpPr>
      <dsp:spPr>
        <a:xfrm>
          <a:off x="4148" y="2951704"/>
          <a:ext cx="2546400" cy="1414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n-US" altLang="zh-HK" sz="1200" b="1" kern="12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Sections 143 and 144 </a:t>
          </a:r>
          <a:r>
            <a:rPr lang="en-US" altLang="zh-HK" sz="1200" kern="1200" dirty="0" smtClean="0">
              <a:latin typeface="Calibri" panose="020F0502020204030204" pitchFamily="34" charset="0"/>
              <a:ea typeface="微軟正黑體" panose="020B0604030504040204" pitchFamily="34" charset="-120"/>
              <a:cs typeface="Calibri" panose="020F0502020204030204" pitchFamily="34" charset="0"/>
            </a:rPr>
            <a:t>of the CMO has become effective on </a:t>
          </a:r>
          <a:r>
            <a:rPr lang="en-US" altLang="zh-HK" sz="1200" b="1" kern="12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1 December 2011</a:t>
          </a:r>
          <a:r>
            <a:rPr lang="en-US" altLang="zh-HK" sz="1200" kern="1200" dirty="0" smtClean="0">
              <a:latin typeface="Calibri" panose="020F0502020204030204" pitchFamily="34" charset="0"/>
              <a:ea typeface="微軟正黑體" panose="020B0604030504040204" pitchFamily="34" charset="-120"/>
              <a:cs typeface="Calibri" panose="020F0502020204030204" pitchFamily="34" charset="0"/>
            </a:rPr>
            <a:t>. No person </a:t>
          </a:r>
          <a:r>
            <a:rPr lang="en-US" altLang="zh-HK" sz="1200" b="1" kern="12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sell</a:t>
          </a:r>
          <a:r>
            <a:rPr lang="en-US" altLang="zh-HK" sz="1200" kern="1200" dirty="0" smtClean="0">
              <a:latin typeface="Calibri" panose="020F0502020204030204" pitchFamily="34" charset="0"/>
              <a:ea typeface="微軟正黑體" panose="020B0604030504040204" pitchFamily="34" charset="-120"/>
              <a:cs typeface="Calibri" panose="020F0502020204030204" pitchFamily="34" charset="0"/>
            </a:rPr>
            <a:t> or have in his </a:t>
          </a:r>
          <a:r>
            <a:rPr lang="en-US" altLang="zh-HK" sz="1200" b="1" kern="12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possession for the purpose of selling</a:t>
          </a:r>
          <a:r>
            <a:rPr lang="en-US" altLang="zh-HK" sz="1200" b="1" kern="12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200" kern="1200" dirty="0" smtClean="0">
              <a:latin typeface="Calibri" panose="020F0502020204030204" pitchFamily="34" charset="0"/>
              <a:ea typeface="微軟正黑體" panose="020B0604030504040204" pitchFamily="34" charset="-120"/>
              <a:cs typeface="Calibri" panose="020F0502020204030204" pitchFamily="34" charset="0"/>
            </a:rPr>
            <a:t>any </a:t>
          </a:r>
          <a:r>
            <a:rPr lang="en-US" altLang="zh-HK" sz="1200" kern="1200" dirty="0" err="1" smtClean="0">
              <a:latin typeface="Calibri" panose="020F0502020204030204" pitchFamily="34" charset="0"/>
              <a:ea typeface="微軟正黑體" panose="020B0604030504040204" pitchFamily="34" charset="-120"/>
              <a:cs typeface="Calibri" panose="020F0502020204030204" pitchFamily="34" charset="0"/>
            </a:rPr>
            <a:t>pcm</a:t>
          </a:r>
          <a:r>
            <a:rPr lang="en-US" altLang="zh-HK" sz="1200" kern="12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200" b="1" kern="12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without label and package insert</a:t>
          </a:r>
          <a:endParaRPr lang="zh-HK" altLang="en-US" sz="1200" b="1" kern="1200" dirty="0">
            <a:latin typeface="Calibri" panose="020F0502020204030204" pitchFamily="34" charset="0"/>
            <a:ea typeface="微軟正黑體" panose="020B0604030504040204" pitchFamily="34" charset="-120"/>
            <a:cs typeface="Calibri" panose="020F0502020204030204" pitchFamily="34" charset="0"/>
          </a:endParaRPr>
        </a:p>
      </dsp:txBody>
      <dsp:txXfrm>
        <a:off x="4148" y="2951704"/>
        <a:ext cx="2546400" cy="1414667"/>
      </dsp:txXfrm>
    </dsp:sp>
    <dsp:sp modelId="{12E0E63F-3CCF-4409-B239-8D80976DF160}">
      <dsp:nvSpPr>
        <dsp:cNvPr id="0" name=""/>
        <dsp:cNvSpPr/>
      </dsp:nvSpPr>
      <dsp:spPr>
        <a:xfrm rot="5400000">
          <a:off x="4697542" y="2633404"/>
          <a:ext cx="2357778" cy="2051267"/>
        </a:xfrm>
        <a:prstGeom prst="hexagon">
          <a:avLst>
            <a:gd name="adj" fmla="val 25000"/>
            <a:gd name="vf" fmla="val 115470"/>
          </a:avLst>
        </a:prstGeom>
        <a:solidFill>
          <a:schemeClr val="accent4">
            <a:hueOff val="11882365"/>
            <a:satOff val="-34105"/>
            <a:lumOff val="-286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HK" altLang="en-US" sz="3600" kern="1200"/>
        </a:p>
      </dsp:txBody>
      <dsp:txXfrm rot="-5400000">
        <a:off x="5170453" y="2847569"/>
        <a:ext cx="1411955" cy="16229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B0E58-9CD2-4CF8-8A6E-52BF8B9F435C}">
      <dsp:nvSpPr>
        <dsp:cNvPr id="0" name=""/>
        <dsp:cNvSpPr/>
      </dsp:nvSpPr>
      <dsp:spPr>
        <a:xfrm>
          <a:off x="0" y="4"/>
          <a:ext cx="8573258" cy="1067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TW" altLang="en-US" sz="1600" b="1" i="0" kern="1200" dirty="0" smtClean="0"/>
            <a:t>包括以下詳情</a:t>
          </a:r>
          <a:r>
            <a:rPr lang="en-US" altLang="zh-HK" sz="1600" b="1" i="0" kern="1200" dirty="0" smtClean="0"/>
            <a:t>——</a:t>
          </a:r>
        </a:p>
        <a:p>
          <a:pPr lvl="0" algn="l" defTabSz="711200">
            <a:lnSpc>
              <a:spcPct val="90000"/>
            </a:lnSpc>
            <a:spcBef>
              <a:spcPct val="0"/>
            </a:spcBef>
            <a:spcAft>
              <a:spcPct val="35000"/>
            </a:spcAft>
          </a:pPr>
          <a:r>
            <a:rPr lang="en-US" sz="1600" b="1" i="0" kern="1200" dirty="0" smtClean="0">
              <a:solidFill>
                <a:schemeClr val="accent4">
                  <a:lumMod val="40000"/>
                  <a:lumOff val="60000"/>
                </a:schemeClr>
              </a:solidFill>
            </a:rPr>
            <a:t>includes the following particulars—</a:t>
          </a:r>
          <a:endParaRPr lang="zh-HK" altLang="en-US" sz="1600" b="1" kern="1200" dirty="0">
            <a:solidFill>
              <a:schemeClr val="accent4">
                <a:lumMod val="40000"/>
                <a:lumOff val="60000"/>
              </a:schemeClr>
            </a:solidFill>
          </a:endParaRPr>
        </a:p>
      </dsp:txBody>
      <dsp:txXfrm>
        <a:off x="52089" y="52093"/>
        <a:ext cx="8469080" cy="962862"/>
      </dsp:txXfrm>
    </dsp:sp>
    <dsp:sp modelId="{E9E33B06-034D-49F5-97C5-EB4D6B2C762D}">
      <dsp:nvSpPr>
        <dsp:cNvPr id="0" name=""/>
        <dsp:cNvSpPr/>
      </dsp:nvSpPr>
      <dsp:spPr>
        <a:xfrm>
          <a:off x="0" y="1084187"/>
          <a:ext cx="8573258" cy="174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201" tIns="17780" rIns="99568" bIns="17780" numCol="1" spcCol="1270" anchor="t" anchorCtr="0">
          <a:noAutofit/>
        </a:bodyPr>
        <a:lstStyle/>
        <a:p>
          <a:pPr marL="114300" lvl="1" indent="-114300" algn="l" defTabSz="622300">
            <a:lnSpc>
              <a:spcPct val="90000"/>
            </a:lnSpc>
            <a:spcBef>
              <a:spcPct val="0"/>
            </a:spcBef>
            <a:spcAft>
              <a:spcPct val="20000"/>
            </a:spcAft>
            <a:buChar char="••"/>
          </a:pPr>
          <a:r>
            <a:rPr lang="zh-TW" altLang="en-US" sz="1400" b="0" i="0" kern="1200" dirty="0" smtClean="0"/>
            <a:t>該成藥的名稱</a:t>
          </a:r>
          <a:endParaRPr lang="zh-HK" altLang="en-US" sz="1400" kern="1200" dirty="0"/>
        </a:p>
        <a:p>
          <a:pPr marL="114300" lvl="1" indent="-114300" algn="l" defTabSz="622300">
            <a:lnSpc>
              <a:spcPct val="90000"/>
            </a:lnSpc>
            <a:spcBef>
              <a:spcPct val="0"/>
            </a:spcBef>
            <a:spcAft>
              <a:spcPct val="20000"/>
            </a:spcAft>
            <a:buChar char="••"/>
          </a:pPr>
          <a:r>
            <a:rPr lang="en-US" sz="1400" b="0" i="0" kern="1200" dirty="0" smtClean="0">
              <a:solidFill>
                <a:schemeClr val="accent3">
                  <a:lumMod val="50000"/>
                </a:schemeClr>
              </a:solidFill>
            </a:rPr>
            <a:t>the name of the medicine</a:t>
          </a:r>
          <a:endParaRPr lang="zh-HK" altLang="en-US" sz="1400" kern="1200" dirty="0"/>
        </a:p>
        <a:p>
          <a:pPr marL="114300" lvl="1" indent="-114300" algn="l" defTabSz="622300">
            <a:lnSpc>
              <a:spcPct val="90000"/>
            </a:lnSpc>
            <a:spcBef>
              <a:spcPct val="0"/>
            </a:spcBef>
            <a:spcAft>
              <a:spcPct val="20000"/>
            </a:spcAft>
            <a:buChar char="••"/>
          </a:pPr>
          <a:r>
            <a:rPr lang="zh-TW" altLang="en-US" sz="1400" b="0" i="0" kern="1200" dirty="0" smtClean="0"/>
            <a:t>該成藥的註冊證明書上指明的證明書持有人的姓名或名稱</a:t>
          </a:r>
          <a:endParaRPr lang="zh-HK" altLang="en-US" sz="1400" kern="1200" dirty="0"/>
        </a:p>
        <a:p>
          <a:pPr marL="114300" lvl="1" indent="-114300" algn="l" defTabSz="622300">
            <a:lnSpc>
              <a:spcPct val="90000"/>
            </a:lnSpc>
            <a:spcBef>
              <a:spcPct val="0"/>
            </a:spcBef>
            <a:spcAft>
              <a:spcPct val="20000"/>
            </a:spcAft>
            <a:buChar char="••"/>
          </a:pPr>
          <a:r>
            <a:rPr lang="en-US" sz="1400" b="0" i="0" kern="1200" dirty="0" smtClean="0">
              <a:solidFill>
                <a:schemeClr val="accent3">
                  <a:lumMod val="50000"/>
                </a:schemeClr>
              </a:solidFill>
            </a:rPr>
            <a:t>the name of the holder of the certificate of registration of the medicine as specified in the certificate</a:t>
          </a:r>
          <a:endParaRPr lang="zh-HK" altLang="en-US" sz="1400" kern="1200" dirty="0">
            <a:solidFill>
              <a:schemeClr val="accent3">
                <a:lumMod val="50000"/>
              </a:schemeClr>
            </a:solidFill>
          </a:endParaRPr>
        </a:p>
        <a:p>
          <a:pPr marL="114300" lvl="1" indent="-114300" algn="l" defTabSz="622300">
            <a:lnSpc>
              <a:spcPct val="90000"/>
            </a:lnSpc>
            <a:spcBef>
              <a:spcPct val="0"/>
            </a:spcBef>
            <a:spcAft>
              <a:spcPct val="20000"/>
            </a:spcAft>
            <a:buChar char="••"/>
          </a:pPr>
          <a:r>
            <a:rPr lang="zh-TW" altLang="en-US" sz="1400" b="0" i="0" kern="1200" dirty="0" smtClean="0"/>
            <a:t>該成藥的註冊證明書上指明的中成藥註冊編號</a:t>
          </a:r>
          <a:endParaRPr lang="zh-HK" altLang="en-US" sz="1400" kern="1200" dirty="0"/>
        </a:p>
        <a:p>
          <a:pPr marL="114300" lvl="1" indent="-114300" algn="l" defTabSz="622300">
            <a:lnSpc>
              <a:spcPct val="90000"/>
            </a:lnSpc>
            <a:spcBef>
              <a:spcPct val="0"/>
            </a:spcBef>
            <a:spcAft>
              <a:spcPct val="20000"/>
            </a:spcAft>
            <a:buChar char="••"/>
          </a:pPr>
          <a:r>
            <a:rPr lang="en-US" sz="1400" b="0" i="0" kern="1200" dirty="0" smtClean="0">
              <a:solidFill>
                <a:schemeClr val="accent3">
                  <a:lumMod val="50000"/>
                </a:schemeClr>
              </a:solidFill>
            </a:rPr>
            <a:t>the registration number of the medicine as specified in its certificate of registration</a:t>
          </a:r>
          <a:endParaRPr lang="zh-HK" altLang="en-US" sz="1400" kern="1200" dirty="0">
            <a:solidFill>
              <a:schemeClr val="accent3">
                <a:lumMod val="50000"/>
              </a:schemeClr>
            </a:solidFill>
          </a:endParaRPr>
        </a:p>
      </dsp:txBody>
      <dsp:txXfrm>
        <a:off x="0" y="1084187"/>
        <a:ext cx="8573258" cy="1740352"/>
      </dsp:txXfrm>
    </dsp:sp>
    <dsp:sp modelId="{587B4521-EF59-451A-93FC-7B3E54C7E499}">
      <dsp:nvSpPr>
        <dsp:cNvPr id="0" name=""/>
        <dsp:cNvSpPr/>
      </dsp:nvSpPr>
      <dsp:spPr>
        <a:xfrm>
          <a:off x="0" y="2824539"/>
          <a:ext cx="8573258" cy="1067040"/>
        </a:xfrm>
        <a:prstGeom prst="roundRect">
          <a:avLst/>
        </a:prstGeom>
        <a:solidFill>
          <a:schemeClr val="accent5">
            <a:hueOff val="-14047587"/>
            <a:satOff val="34105"/>
            <a:lumOff val="329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TW" altLang="en-US" sz="1600" b="1" i="0" kern="1200" dirty="0" smtClean="0"/>
            <a:t>載列的詳情是清楚及明確地列明，並且沒有在任何方面模糊或經塗改</a:t>
          </a:r>
          <a:endParaRPr lang="en-US" altLang="zh-TW" sz="1600" b="1" i="0" kern="1200" dirty="0" smtClean="0"/>
        </a:p>
        <a:p>
          <a:pPr lvl="0" algn="l" defTabSz="711200">
            <a:lnSpc>
              <a:spcPct val="90000"/>
            </a:lnSpc>
            <a:spcBef>
              <a:spcPct val="0"/>
            </a:spcBef>
            <a:spcAft>
              <a:spcPct val="35000"/>
            </a:spcAft>
          </a:pPr>
          <a:r>
            <a:rPr lang="en-US" sz="1600" b="1" i="0" kern="1200" dirty="0" smtClean="0">
              <a:solidFill>
                <a:schemeClr val="accent4">
                  <a:lumMod val="40000"/>
                  <a:lumOff val="60000"/>
                </a:schemeClr>
              </a:solidFill>
            </a:rPr>
            <a:t>has the particulars being clearly and distinctly set out and not in any way obscured or obliterated</a:t>
          </a:r>
          <a:endParaRPr lang="zh-HK" altLang="en-US" sz="1600" b="1" kern="1200" dirty="0">
            <a:solidFill>
              <a:schemeClr val="accent4">
                <a:lumMod val="40000"/>
                <a:lumOff val="60000"/>
              </a:schemeClr>
            </a:solidFill>
          </a:endParaRPr>
        </a:p>
      </dsp:txBody>
      <dsp:txXfrm>
        <a:off x="52089" y="2876628"/>
        <a:ext cx="8469080" cy="9628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C9CF7-4A48-4967-9755-CC667CE507FD}">
      <dsp:nvSpPr>
        <dsp:cNvPr id="0" name=""/>
        <dsp:cNvSpPr/>
      </dsp:nvSpPr>
      <dsp:spPr>
        <a:xfrm>
          <a:off x="0" y="0"/>
          <a:ext cx="8624057" cy="0"/>
        </a:xfrm>
        <a:prstGeom prst="line">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49C9CF-1BDB-4F44-9874-99D0150DA2D4}">
      <dsp:nvSpPr>
        <dsp:cNvPr id="0" name=""/>
        <dsp:cNvSpPr/>
      </dsp:nvSpPr>
      <dsp:spPr>
        <a:xfrm>
          <a:off x="0" y="1187"/>
          <a:ext cx="1724811" cy="2429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zh-TW" altLang="en-US" sz="1800" kern="1200" dirty="0" smtClean="0">
              <a:latin typeface="Calibri" panose="020F0502020204030204" pitchFamily="34" charset="0"/>
              <a:ea typeface="微軟正黑體" panose="020B0604030504040204" pitchFamily="34" charset="-120"/>
              <a:cs typeface="Calibri" panose="020F0502020204030204" pitchFamily="34" charset="0"/>
            </a:rPr>
            <a:t>申請人須提交的資料</a:t>
          </a:r>
          <a:endParaRPr lang="en-US" altLang="zh-TW" sz="1800" kern="1200" dirty="0" smtClean="0">
            <a:latin typeface="Calibri" panose="020F0502020204030204" pitchFamily="34" charset="0"/>
            <a:ea typeface="微軟正黑體" panose="020B0604030504040204" pitchFamily="34" charset="-120"/>
            <a:cs typeface="Calibri" panose="020F0502020204030204" pitchFamily="34" charset="0"/>
          </a:endParaRPr>
        </a:p>
        <a:p>
          <a:pPr lvl="0" algn="l" defTabSz="800100">
            <a:lnSpc>
              <a:spcPct val="90000"/>
            </a:lnSpc>
            <a:spcBef>
              <a:spcPct val="0"/>
            </a:spcBef>
            <a:spcAft>
              <a:spcPct val="35000"/>
            </a:spcAft>
          </a:pPr>
          <a:r>
            <a:rPr lang="en-US" altLang="zh-TW" sz="1800" kern="1200" dirty="0" smtClean="0">
              <a:latin typeface="Calibri" panose="020F0502020204030204" pitchFamily="34" charset="0"/>
              <a:ea typeface="微軟正黑體" panose="020B0604030504040204" pitchFamily="34" charset="-120"/>
              <a:cs typeface="Calibri" panose="020F0502020204030204" pitchFamily="34" charset="0"/>
            </a:rPr>
            <a:t>Documents shall be submitted by the applicant</a:t>
          </a:r>
          <a:endParaRPr lang="zh-HK" altLang="en-US" sz="1800" kern="1200" dirty="0">
            <a:latin typeface="Calibri" panose="020F0502020204030204" pitchFamily="34" charset="0"/>
            <a:cs typeface="Calibri" panose="020F0502020204030204" pitchFamily="34" charset="0"/>
          </a:endParaRPr>
        </a:p>
      </dsp:txBody>
      <dsp:txXfrm>
        <a:off x="0" y="1187"/>
        <a:ext cx="1724811" cy="2429568"/>
      </dsp:txXfrm>
    </dsp:sp>
    <dsp:sp modelId="{797D6E41-A0E7-4430-9E86-770327E42881}">
      <dsp:nvSpPr>
        <dsp:cNvPr id="0" name=""/>
        <dsp:cNvSpPr/>
      </dsp:nvSpPr>
      <dsp:spPr>
        <a:xfrm>
          <a:off x="1854172" y="39149"/>
          <a:ext cx="6769884" cy="75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smtClean="0">
              <a:latin typeface="Calibri" panose="020F0502020204030204" pitchFamily="34" charset="0"/>
              <a:ea typeface="微軟正黑體" panose="020B0604030504040204" pitchFamily="34" charset="-120"/>
              <a:cs typeface="Calibri" panose="020F0502020204030204" pitchFamily="34" charset="0"/>
            </a:rPr>
            <a:t>「中成藥銷售證明書」的申請書</a:t>
          </a:r>
          <a:endParaRPr lang="en-US" altLang="zh-TW" sz="1600" kern="1200" dirty="0" smtClean="0">
            <a:latin typeface="Calibri" panose="020F0502020204030204" pitchFamily="34" charset="0"/>
            <a:ea typeface="微軟正黑體" panose="020B0604030504040204" pitchFamily="34" charset="-120"/>
            <a:cs typeface="Calibri" panose="020F0502020204030204" pitchFamily="34" charset="0"/>
          </a:endParaRPr>
        </a:p>
        <a:p>
          <a:pPr lvl="0" algn="l" defTabSz="711200">
            <a:lnSpc>
              <a:spcPct val="90000"/>
            </a:lnSpc>
            <a:spcBef>
              <a:spcPct val="0"/>
            </a:spcBef>
            <a:spcAft>
              <a:spcPct val="35000"/>
            </a:spcAft>
          </a:pPr>
          <a:r>
            <a:rPr lang="en-US" sz="1600" b="0" i="0" kern="1200" dirty="0" smtClean="0">
              <a:latin typeface="Calibri" panose="020F0502020204030204" pitchFamily="34" charset="0"/>
              <a:cs typeface="Calibri" panose="020F0502020204030204" pitchFamily="34" charset="0"/>
            </a:rPr>
            <a:t>The application form for "Certificate of Sale of PCMs"</a:t>
          </a:r>
          <a:endParaRPr lang="zh-HK" altLang="en-US" sz="1600" kern="1200" dirty="0">
            <a:latin typeface="Calibri" panose="020F0502020204030204" pitchFamily="34" charset="0"/>
            <a:cs typeface="Calibri" panose="020F0502020204030204" pitchFamily="34" charset="0"/>
          </a:endParaRPr>
        </a:p>
      </dsp:txBody>
      <dsp:txXfrm>
        <a:off x="1854172" y="39149"/>
        <a:ext cx="6769884" cy="759240"/>
      </dsp:txXfrm>
    </dsp:sp>
    <dsp:sp modelId="{068786EE-6405-4C15-B7E6-7459AFD6FBEA}">
      <dsp:nvSpPr>
        <dsp:cNvPr id="0" name=""/>
        <dsp:cNvSpPr/>
      </dsp:nvSpPr>
      <dsp:spPr>
        <a:xfrm>
          <a:off x="1724811" y="798389"/>
          <a:ext cx="689924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C1FF93-AAAB-48EF-B6CA-E9D5A386AFC3}">
      <dsp:nvSpPr>
        <dsp:cNvPr id="0" name=""/>
        <dsp:cNvSpPr/>
      </dsp:nvSpPr>
      <dsp:spPr>
        <a:xfrm>
          <a:off x="1854172" y="836351"/>
          <a:ext cx="6769884" cy="75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altLang="zh-TW" sz="1600" kern="1200" dirty="0" smtClean="0">
              <a:latin typeface="Calibri" panose="020F0502020204030204" pitchFamily="34" charset="0"/>
              <a:ea typeface="微軟正黑體" panose="020B0604030504040204" pitchFamily="34" charset="-120"/>
              <a:cs typeface="Calibri" panose="020F0502020204030204" pitchFamily="34" charset="0"/>
            </a:rPr>
            <a:t>HKP</a:t>
          </a:r>
          <a:r>
            <a:rPr lang="zh-TW" altLang="en-US" sz="1600" kern="1200" dirty="0" smtClean="0">
              <a:latin typeface="Calibri" panose="020F0502020204030204" pitchFamily="34" charset="0"/>
              <a:ea typeface="微軟正黑體" panose="020B0604030504040204" pitchFamily="34" charset="-120"/>
              <a:cs typeface="Calibri" panose="020F0502020204030204" pitchFamily="34" charset="0"/>
            </a:rPr>
            <a:t>產品：產品標籤及說明書樣本</a:t>
          </a:r>
          <a:endParaRPr lang="en-US" altLang="zh-TW" sz="1600" kern="1200" dirty="0" smtClean="0">
            <a:latin typeface="Calibri" panose="020F0502020204030204" pitchFamily="34" charset="0"/>
            <a:ea typeface="微軟正黑體" panose="020B0604030504040204" pitchFamily="34" charset="-120"/>
            <a:cs typeface="Calibri" panose="020F0502020204030204" pitchFamily="34" charset="0"/>
          </a:endParaRPr>
        </a:p>
        <a:p>
          <a:pPr lvl="0" algn="l" defTabSz="711200">
            <a:lnSpc>
              <a:spcPct val="90000"/>
            </a:lnSpc>
            <a:spcBef>
              <a:spcPct val="0"/>
            </a:spcBef>
            <a:spcAft>
              <a:spcPct val="35000"/>
            </a:spcAft>
          </a:pPr>
          <a:r>
            <a:rPr lang="en-US" sz="1600" b="0" i="0" kern="1200" dirty="0" smtClean="0">
              <a:latin typeface="Calibri" panose="020F0502020204030204" pitchFamily="34" charset="0"/>
              <a:cs typeface="Calibri" panose="020F0502020204030204" pitchFamily="34" charset="0"/>
            </a:rPr>
            <a:t>HKP products: Prototypes of labels of and package inserts</a:t>
          </a:r>
          <a:endParaRPr lang="zh-HK" altLang="en-US" sz="1600" kern="1200" dirty="0">
            <a:latin typeface="Calibri" panose="020F0502020204030204" pitchFamily="34" charset="0"/>
            <a:cs typeface="Calibri" panose="020F0502020204030204" pitchFamily="34" charset="0"/>
          </a:endParaRPr>
        </a:p>
      </dsp:txBody>
      <dsp:txXfrm>
        <a:off x="1854172" y="836351"/>
        <a:ext cx="6769884" cy="759240"/>
      </dsp:txXfrm>
    </dsp:sp>
    <dsp:sp modelId="{1D3A7F24-A707-47F7-BC0A-DC0A4630E801}">
      <dsp:nvSpPr>
        <dsp:cNvPr id="0" name=""/>
        <dsp:cNvSpPr/>
      </dsp:nvSpPr>
      <dsp:spPr>
        <a:xfrm>
          <a:off x="1724811" y="1595591"/>
          <a:ext cx="689924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A6F8E9-4D44-48E6-A937-7A3C150F2E83}">
      <dsp:nvSpPr>
        <dsp:cNvPr id="0" name=""/>
        <dsp:cNvSpPr/>
      </dsp:nvSpPr>
      <dsp:spPr>
        <a:xfrm>
          <a:off x="1854172" y="1633553"/>
          <a:ext cx="6769884" cy="75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altLang="zh-TW" sz="1600" kern="1200" dirty="0" smtClean="0">
              <a:latin typeface="Calibri" panose="020F0502020204030204" pitchFamily="34" charset="0"/>
              <a:ea typeface="微軟正黑體" panose="020B0604030504040204" pitchFamily="34" charset="-120"/>
              <a:cs typeface="Calibri" panose="020F0502020204030204" pitchFamily="34" charset="0"/>
            </a:rPr>
            <a:t>HKC</a:t>
          </a:r>
          <a:r>
            <a:rPr lang="zh-TW" altLang="en-US" sz="1600" kern="1200" dirty="0" smtClean="0">
              <a:latin typeface="Calibri" panose="020F0502020204030204" pitchFamily="34" charset="0"/>
              <a:ea typeface="微軟正黑體" panose="020B0604030504040204" pitchFamily="34" charset="-120"/>
              <a:cs typeface="Calibri" panose="020F0502020204030204" pitchFamily="34" charset="0"/>
            </a:rPr>
            <a:t>／</a:t>
          </a:r>
          <a:r>
            <a:rPr lang="en-US" altLang="zh-TW" sz="1600" kern="1200" dirty="0" smtClean="0">
              <a:latin typeface="Calibri" panose="020F0502020204030204" pitchFamily="34" charset="0"/>
              <a:ea typeface="微軟正黑體" panose="020B0604030504040204" pitchFamily="34" charset="-120"/>
              <a:cs typeface="Calibri" panose="020F0502020204030204" pitchFamily="34" charset="0"/>
            </a:rPr>
            <a:t>HKP</a:t>
          </a:r>
          <a:r>
            <a:rPr lang="zh-TW" altLang="en-US" sz="1600" kern="1200" dirty="0" smtClean="0">
              <a:latin typeface="Calibri" panose="020F0502020204030204" pitchFamily="34" charset="0"/>
              <a:ea typeface="微軟正黑體" panose="020B0604030504040204" pitchFamily="34" charset="-120"/>
              <a:cs typeface="Calibri" panose="020F0502020204030204" pitchFamily="34" charset="0"/>
            </a:rPr>
            <a:t>的副本</a:t>
          </a:r>
          <a:endParaRPr lang="en-US" altLang="zh-TW" sz="1600" kern="1200" dirty="0" smtClean="0">
            <a:latin typeface="Calibri" panose="020F0502020204030204" pitchFamily="34" charset="0"/>
            <a:ea typeface="微軟正黑體" panose="020B0604030504040204" pitchFamily="34" charset="-120"/>
            <a:cs typeface="Calibri" panose="020F0502020204030204" pitchFamily="34" charset="0"/>
          </a:endParaRPr>
        </a:p>
        <a:p>
          <a:pPr lvl="0" algn="l" defTabSz="711200">
            <a:lnSpc>
              <a:spcPct val="90000"/>
            </a:lnSpc>
            <a:spcBef>
              <a:spcPct val="0"/>
            </a:spcBef>
            <a:spcAft>
              <a:spcPct val="35000"/>
            </a:spcAft>
          </a:pPr>
          <a:r>
            <a:rPr lang="en-US" sz="1600" b="0" i="0" kern="1200" dirty="0" smtClean="0">
              <a:latin typeface="Calibri" panose="020F0502020204030204" pitchFamily="34" charset="0"/>
              <a:cs typeface="Calibri" panose="020F0502020204030204" pitchFamily="34" charset="0"/>
            </a:rPr>
            <a:t>Copy of HKC/HKP</a:t>
          </a:r>
          <a:endParaRPr lang="zh-HK" altLang="en-US" sz="1600" kern="1200" dirty="0">
            <a:latin typeface="Calibri" panose="020F0502020204030204" pitchFamily="34" charset="0"/>
            <a:cs typeface="Calibri" panose="020F0502020204030204" pitchFamily="34" charset="0"/>
          </a:endParaRPr>
        </a:p>
      </dsp:txBody>
      <dsp:txXfrm>
        <a:off x="1854172" y="1633553"/>
        <a:ext cx="6769884" cy="759240"/>
      </dsp:txXfrm>
    </dsp:sp>
    <dsp:sp modelId="{9B87276E-D284-46B3-8B6C-AE1465FD3116}">
      <dsp:nvSpPr>
        <dsp:cNvPr id="0" name=""/>
        <dsp:cNvSpPr/>
      </dsp:nvSpPr>
      <dsp:spPr>
        <a:xfrm>
          <a:off x="1724811" y="2392793"/>
          <a:ext cx="689924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152D1-2231-41D8-8AEB-4ADA8036CF92}">
      <dsp:nvSpPr>
        <dsp:cNvPr id="0" name=""/>
        <dsp:cNvSpPr/>
      </dsp:nvSpPr>
      <dsp:spPr>
        <a:xfrm>
          <a:off x="0" y="0"/>
          <a:ext cx="8624057"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9385BD-C391-4242-85AD-95A97CDF05BF}">
      <dsp:nvSpPr>
        <dsp:cNvPr id="0" name=""/>
        <dsp:cNvSpPr/>
      </dsp:nvSpPr>
      <dsp:spPr>
        <a:xfrm>
          <a:off x="0" y="0"/>
          <a:ext cx="1724811" cy="181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zh-TW" altLang="en-US" sz="1800" kern="1200" dirty="0" smtClean="0">
              <a:latin typeface="Calibri" panose="020F0502020204030204" pitchFamily="34" charset="0"/>
              <a:ea typeface="微軟正黑體" panose="020B0604030504040204" pitchFamily="34" charset="-120"/>
              <a:cs typeface="Calibri" panose="020F0502020204030204" pitchFamily="34" charset="0"/>
            </a:rPr>
            <a:t>如申請獲中藥組批准</a:t>
          </a:r>
          <a:endParaRPr lang="en-US" altLang="zh-TW" sz="1800" kern="1200" dirty="0" smtClean="0">
            <a:latin typeface="Calibri" panose="020F0502020204030204" pitchFamily="34" charset="0"/>
            <a:ea typeface="微軟正黑體" panose="020B0604030504040204" pitchFamily="34" charset="-120"/>
            <a:cs typeface="Calibri" panose="020F0502020204030204" pitchFamily="34" charset="0"/>
          </a:endParaRPr>
        </a:p>
        <a:p>
          <a:pPr lvl="0" algn="l" defTabSz="800100">
            <a:lnSpc>
              <a:spcPct val="90000"/>
            </a:lnSpc>
            <a:spcBef>
              <a:spcPct val="0"/>
            </a:spcBef>
            <a:spcAft>
              <a:spcPct val="35000"/>
            </a:spcAft>
          </a:pPr>
          <a:r>
            <a:rPr lang="en-US" sz="1800" b="0" i="0" kern="1200" dirty="0" smtClean="0">
              <a:latin typeface="Calibri" panose="020F0502020204030204" pitchFamily="34" charset="0"/>
              <a:ea typeface="微軟正黑體" panose="020B0604030504040204" pitchFamily="34" charset="-120"/>
              <a:cs typeface="Calibri" panose="020F0502020204030204" pitchFamily="34" charset="0"/>
            </a:rPr>
            <a:t>If the application is approved by the CMB</a:t>
          </a:r>
          <a:endParaRPr lang="zh-HK" altLang="en-US" sz="1800" kern="1200" dirty="0">
            <a:latin typeface="Calibri" panose="020F0502020204030204" pitchFamily="34" charset="0"/>
            <a:ea typeface="微軟正黑體" panose="020B0604030504040204" pitchFamily="34" charset="-120"/>
            <a:cs typeface="Calibri" panose="020F0502020204030204" pitchFamily="34" charset="0"/>
          </a:endParaRPr>
        </a:p>
      </dsp:txBody>
      <dsp:txXfrm>
        <a:off x="0" y="0"/>
        <a:ext cx="1724811" cy="1814286"/>
      </dsp:txXfrm>
    </dsp:sp>
    <dsp:sp modelId="{69CF4AF8-3A91-4B02-8161-FF398025D7B6}">
      <dsp:nvSpPr>
        <dsp:cNvPr id="0" name=""/>
        <dsp:cNvSpPr/>
      </dsp:nvSpPr>
      <dsp:spPr>
        <a:xfrm>
          <a:off x="1854172" y="42167"/>
          <a:ext cx="6769884" cy="84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smtClean="0">
              <a:latin typeface="Calibri" panose="020F0502020204030204" pitchFamily="34" charset="0"/>
              <a:ea typeface="微軟正黑體" panose="020B0604030504040204" pitchFamily="34" charset="-120"/>
              <a:cs typeface="Calibri" panose="020F0502020204030204" pitchFamily="34" charset="0"/>
            </a:rPr>
            <a:t>有關證明書將於申請人在繳交有關費用後發出</a:t>
          </a:r>
          <a:endParaRPr lang="en-US" altLang="zh-TW" sz="1600" kern="1200" dirty="0" smtClean="0">
            <a:latin typeface="Calibri" panose="020F0502020204030204" pitchFamily="34" charset="0"/>
            <a:ea typeface="微軟正黑體" panose="020B0604030504040204" pitchFamily="34" charset="-120"/>
            <a:cs typeface="Calibri" panose="020F0502020204030204" pitchFamily="34" charset="0"/>
          </a:endParaRPr>
        </a:p>
        <a:p>
          <a:pPr lvl="0" algn="l" defTabSz="711200">
            <a:lnSpc>
              <a:spcPct val="90000"/>
            </a:lnSpc>
            <a:spcBef>
              <a:spcPct val="0"/>
            </a:spcBef>
            <a:spcAft>
              <a:spcPct val="35000"/>
            </a:spcAft>
          </a:pPr>
          <a:r>
            <a:rPr lang="en-US" sz="1600" b="0" i="0" kern="1200" dirty="0" smtClean="0">
              <a:latin typeface="Calibri" panose="020F0502020204030204" pitchFamily="34" charset="0"/>
              <a:cs typeface="Calibri" panose="020F0502020204030204" pitchFamily="34" charset="0"/>
            </a:rPr>
            <a:t>The relevant certificate will be issued upon the payment of the prescribed fee</a:t>
          </a:r>
          <a:endParaRPr lang="zh-HK" altLang="en-US" sz="1600" kern="1200" dirty="0">
            <a:latin typeface="Calibri" panose="020F0502020204030204" pitchFamily="34" charset="0"/>
            <a:cs typeface="Calibri" panose="020F0502020204030204" pitchFamily="34" charset="0"/>
          </a:endParaRPr>
        </a:p>
      </dsp:txBody>
      <dsp:txXfrm>
        <a:off x="1854172" y="42167"/>
        <a:ext cx="6769884" cy="843359"/>
      </dsp:txXfrm>
    </dsp:sp>
    <dsp:sp modelId="{EA0E6852-889A-49BF-84A6-197E6C35DE8F}">
      <dsp:nvSpPr>
        <dsp:cNvPr id="0" name=""/>
        <dsp:cNvSpPr/>
      </dsp:nvSpPr>
      <dsp:spPr>
        <a:xfrm>
          <a:off x="1724811" y="885527"/>
          <a:ext cx="689924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809A13-11B8-4634-A851-BEC889943F66}">
      <dsp:nvSpPr>
        <dsp:cNvPr id="0" name=""/>
        <dsp:cNvSpPr/>
      </dsp:nvSpPr>
      <dsp:spPr>
        <a:xfrm>
          <a:off x="1854172" y="927695"/>
          <a:ext cx="6769884" cy="84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smtClean="0">
              <a:latin typeface="Calibri" panose="020F0502020204030204" pitchFamily="34" charset="0"/>
              <a:ea typeface="微軟正黑體" panose="020B0604030504040204" pitchFamily="34" charset="-120"/>
              <a:cs typeface="Calibri" panose="020F0502020204030204" pitchFamily="34" charset="0"/>
            </a:rPr>
            <a:t>有效期為</a:t>
          </a:r>
          <a:r>
            <a:rPr lang="en-US" altLang="zh-TW" sz="1600" kern="1200" dirty="0" smtClean="0">
              <a:latin typeface="Calibri" panose="020F0502020204030204" pitchFamily="34" charset="0"/>
              <a:ea typeface="微軟正黑體" panose="020B0604030504040204" pitchFamily="34" charset="-120"/>
              <a:cs typeface="Calibri" panose="020F0502020204030204" pitchFamily="34" charset="0"/>
            </a:rPr>
            <a:t>2</a:t>
          </a:r>
          <a:r>
            <a:rPr lang="zh-TW" altLang="en-US" sz="1600" kern="1200" dirty="0" smtClean="0">
              <a:latin typeface="Calibri" panose="020F0502020204030204" pitchFamily="34" charset="0"/>
              <a:ea typeface="微軟正黑體" panose="020B0604030504040204" pitchFamily="34" charset="-120"/>
              <a:cs typeface="Calibri" panose="020F0502020204030204" pitchFamily="34" charset="0"/>
            </a:rPr>
            <a:t>年</a:t>
          </a:r>
          <a:endParaRPr lang="en-US" altLang="zh-TW" sz="1600" kern="1200" dirty="0" smtClean="0">
            <a:latin typeface="Calibri" panose="020F0502020204030204" pitchFamily="34" charset="0"/>
            <a:ea typeface="微軟正黑體" panose="020B0604030504040204" pitchFamily="34" charset="-120"/>
            <a:cs typeface="Calibri" panose="020F0502020204030204" pitchFamily="34" charset="0"/>
          </a:endParaRPr>
        </a:p>
        <a:p>
          <a:pPr lvl="0" algn="l" defTabSz="711200">
            <a:lnSpc>
              <a:spcPct val="90000"/>
            </a:lnSpc>
            <a:spcBef>
              <a:spcPct val="0"/>
            </a:spcBef>
            <a:spcAft>
              <a:spcPct val="35000"/>
            </a:spcAft>
          </a:pPr>
          <a:r>
            <a:rPr lang="en-US" sz="1600" b="0" i="0" kern="1200" dirty="0" smtClean="0">
              <a:latin typeface="Calibri" panose="020F0502020204030204" pitchFamily="34" charset="0"/>
              <a:cs typeface="Calibri" panose="020F0502020204030204" pitchFamily="34" charset="0"/>
            </a:rPr>
            <a:t>The certificate is valid for 2 years</a:t>
          </a:r>
          <a:endParaRPr lang="zh-HK" altLang="en-US" sz="1600" kern="1200" dirty="0">
            <a:latin typeface="Calibri" panose="020F0502020204030204" pitchFamily="34" charset="0"/>
            <a:cs typeface="Calibri" panose="020F0502020204030204" pitchFamily="34" charset="0"/>
          </a:endParaRPr>
        </a:p>
      </dsp:txBody>
      <dsp:txXfrm>
        <a:off x="1854172" y="927695"/>
        <a:ext cx="6769884" cy="843359"/>
      </dsp:txXfrm>
    </dsp:sp>
    <dsp:sp modelId="{B4117D84-42ED-4255-93DE-DF142B6B62C6}">
      <dsp:nvSpPr>
        <dsp:cNvPr id="0" name=""/>
        <dsp:cNvSpPr/>
      </dsp:nvSpPr>
      <dsp:spPr>
        <a:xfrm>
          <a:off x="1724811" y="1771054"/>
          <a:ext cx="689924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4997B-43DD-41A2-9025-782BB2ADFC1F}" type="datetimeFigureOut">
              <a:rPr lang="zh-HK" altLang="en-US" smtClean="0"/>
              <a:t>21/1/2019</a:t>
            </a:fld>
            <a:endParaRPr lang="zh-HK"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5AD6A-2DB1-483F-9AB5-AF300E8FB55C}" type="slidenum">
              <a:rPr lang="zh-HK" altLang="en-US" smtClean="0"/>
              <a:t>‹#›</a:t>
            </a:fld>
            <a:endParaRPr lang="zh-HK" altLang="en-US"/>
          </a:p>
        </p:txBody>
      </p:sp>
    </p:spTree>
    <p:extLst>
      <p:ext uri="{BB962C8B-B14F-4D97-AF65-F5344CB8AC3E}">
        <p14:creationId xmlns:p14="http://schemas.microsoft.com/office/powerpoint/2010/main" val="6570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A305AD6A-2DB1-483F-9AB5-AF300E8FB55C}" type="slidenum">
              <a:rPr lang="zh-HK" altLang="en-US" smtClean="0"/>
              <a:t>21</a:t>
            </a:fld>
            <a:endParaRPr lang="zh-HK" altLang="en-US"/>
          </a:p>
        </p:txBody>
      </p:sp>
    </p:spTree>
    <p:extLst>
      <p:ext uri="{BB962C8B-B14F-4D97-AF65-F5344CB8AC3E}">
        <p14:creationId xmlns:p14="http://schemas.microsoft.com/office/powerpoint/2010/main" val="228833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80301C-E13D-4C4F-AC50-B031226B8FB9}" type="slidenum">
              <a:rPr lang="en-US" altLang="zh-TW" smtClean="0">
                <a:latin typeface="Arial" pitchFamily="34" charset="0"/>
              </a:rPr>
              <a:pPr fontAlgn="base">
                <a:spcBef>
                  <a:spcPct val="0"/>
                </a:spcBef>
                <a:spcAft>
                  <a:spcPct val="0"/>
                </a:spcAft>
                <a:defRPr/>
              </a:pPr>
              <a:t>30</a:t>
            </a:fld>
            <a:endParaRPr lang="en-US" altLang="zh-TW" smtClean="0">
              <a:latin typeface="Arial" pitchFamily="34" charset="0"/>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smtClean="0">
                <a:latin typeface="Arial" pitchFamily="34" charset="0"/>
              </a:rPr>
              <a:t>各項中醫藥規管和法規的詳細資料可以在</a:t>
            </a:r>
            <a:r>
              <a:rPr lang="zh-TW" altLang="en-US" b="1" smtClean="0">
                <a:latin typeface="Arial" pitchFamily="34" charset="0"/>
              </a:rPr>
              <a:t>相關網址</a:t>
            </a:r>
            <a:r>
              <a:rPr lang="zh-TW" altLang="en-US" smtClean="0">
                <a:latin typeface="Arial" pitchFamily="34" charset="0"/>
              </a:rPr>
              <a:t>內找到</a:t>
            </a:r>
          </a:p>
        </p:txBody>
      </p:sp>
    </p:spTree>
    <p:extLst>
      <p:ext uri="{BB962C8B-B14F-4D97-AF65-F5344CB8AC3E}">
        <p14:creationId xmlns:p14="http://schemas.microsoft.com/office/powerpoint/2010/main" val="4078455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dirty="0"/>
              <a:t>Subtitle</a:t>
            </a:r>
            <a:endParaRPr lang="en-ZA" dirty="0"/>
          </a:p>
        </p:txBody>
      </p:sp>
      <p:sp>
        <p:nvSpPr>
          <p:cNvPr id="6" name="Slide Number Placeholder 5">
            <a:extLst>
              <a:ext uri="{FF2B5EF4-FFF2-40B4-BE49-F238E27FC236}">
                <a16:creationId xmlns:a16="http://schemas.microsoft.com/office/drawing/2014/main" id="{7A47F3D0-41FC-4430-9F9E-1F78A18D65FE}"/>
              </a:ext>
            </a:extLst>
          </p:cNvPr>
          <p:cNvSpPr>
            <a:spLocks noGrp="1"/>
          </p:cNvSpPr>
          <p:nvPr>
            <p:ph type="sldNum" sz="quarter" idx="33"/>
          </p:nvPr>
        </p:nvSpPr>
        <p:spPr/>
        <p:txBody>
          <a:bodyPr/>
          <a:lstStyle/>
          <a:p>
            <a:fld id="{6A91D05A-299C-4A4B-BC28-B6B4B683E1D6}" type="slidenum">
              <a:rPr lang="zh-HK" altLang="en-US" smtClean="0"/>
              <a:t>‹#›</a:t>
            </a:fld>
            <a:endParaRPr lang="zh-HK" altLang="en-US"/>
          </a:p>
        </p:txBody>
      </p:sp>
      <p:sp>
        <p:nvSpPr>
          <p:cNvPr id="7" name="Footer Placeholder 6">
            <a:extLst>
              <a:ext uri="{FF2B5EF4-FFF2-40B4-BE49-F238E27FC236}">
                <a16:creationId xmlns:a16="http://schemas.microsoft.com/office/drawing/2014/main" id="{2ED798F6-1F12-46CE-9AFD-CC66555A191D}"/>
              </a:ext>
            </a:extLst>
          </p:cNvPr>
          <p:cNvSpPr>
            <a:spLocks noGrp="1"/>
          </p:cNvSpPr>
          <p:nvPr>
            <p:ph type="ftr" sz="quarter" idx="34"/>
          </p:nvPr>
        </p:nvSpPr>
        <p:spPr/>
        <p:txBody>
          <a:bodyPr/>
          <a:lstStyle/>
          <a:p>
            <a:endParaRPr lang="zh-HK" altLang="en-US"/>
          </a:p>
        </p:txBody>
      </p:sp>
    </p:spTree>
    <p:extLst>
      <p:ext uri="{BB962C8B-B14F-4D97-AF65-F5344CB8AC3E}">
        <p14:creationId xmlns:p14="http://schemas.microsoft.com/office/powerpoint/2010/main" val="155208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31C544-1372-4B34-8149-B6058B8CC577}"/>
              </a:ext>
            </a:extLst>
          </p:cNvPr>
          <p:cNvSpPr/>
          <p:nvPr/>
        </p:nvSpPr>
        <p:spPr>
          <a:xfrm>
            <a:off x="8845140" y="0"/>
            <a:ext cx="2645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4" name="Rectangle 13">
            <a:extLst>
              <a:ext uri="{FF2B5EF4-FFF2-40B4-BE49-F238E27FC236}">
                <a16:creationId xmlns:a16="http://schemas.microsoft.com/office/drawing/2014/main" id="{7B2598CA-3443-4098-80E7-1F16DC9A13CC}"/>
              </a:ext>
            </a:extLst>
          </p:cNvPr>
          <p:cNvSpPr/>
          <p:nvPr/>
        </p:nvSpPr>
        <p:spPr>
          <a:xfrm rot="5400000">
            <a:off x="5697856" y="3411857"/>
            <a:ext cx="6857999" cy="3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2" name="Picture Placeholder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7991591"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9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68970" y="2834640"/>
            <a:ext cx="3344825"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3000"/>
              </a:lnSpc>
              <a:defRPr sz="3750" b="1" spc="-225">
                <a:solidFill>
                  <a:schemeClr val="bg1">
                    <a:lumMod val="95000"/>
                  </a:schemeClr>
                </a:solidFill>
              </a:defRPr>
            </a:lvl1pPr>
          </a:lstStyle>
          <a:p>
            <a:r>
              <a:rPr lang="en-US" dirty="0"/>
              <a:t>Thank You</a:t>
            </a:r>
            <a:endParaRPr lang="en-ZA" dirty="0"/>
          </a:p>
        </p:txBody>
      </p:sp>
      <p:sp>
        <p:nvSpPr>
          <p:cNvPr id="7" name="Text Placeholder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6026137" y="3859066"/>
            <a:ext cx="2641136" cy="288000"/>
          </a:xfrm>
        </p:spPr>
        <p:txBody>
          <a:bodyPr/>
          <a:lstStyle>
            <a:lvl1pPr marL="0" indent="0">
              <a:buNone/>
              <a:defRPr>
                <a:solidFill>
                  <a:schemeClr val="bg1">
                    <a:lumMod val="95000"/>
                  </a:schemeClr>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dirty="0"/>
              <a:t>Full Name</a:t>
            </a:r>
            <a:endParaRPr lang="en-ZA" dirty="0"/>
          </a:p>
        </p:txBody>
      </p:sp>
      <p:sp>
        <p:nvSpPr>
          <p:cNvPr id="8" name="Text Placeholder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6026137" y="4220189"/>
            <a:ext cx="2641136" cy="288000"/>
          </a:xfrm>
        </p:spPr>
        <p:txBody>
          <a:bodyPr/>
          <a:lstStyle>
            <a:lvl1pPr marL="0" indent="0">
              <a:buNone/>
              <a:defRPr>
                <a:solidFill>
                  <a:schemeClr val="bg1">
                    <a:lumMod val="95000"/>
                  </a:schemeClr>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dirty="0"/>
              <a:t>Phone Number</a:t>
            </a:r>
            <a:endParaRPr lang="en-ZA" dirty="0"/>
          </a:p>
        </p:txBody>
      </p:sp>
      <p:sp>
        <p:nvSpPr>
          <p:cNvPr id="9" name="Text Placeholder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6026137" y="4581312"/>
            <a:ext cx="2641136" cy="288000"/>
          </a:xfrm>
        </p:spPr>
        <p:txBody>
          <a:bodyPr/>
          <a:lstStyle>
            <a:lvl1pPr marL="0" indent="0">
              <a:buNone/>
              <a:defRPr>
                <a:solidFill>
                  <a:schemeClr val="bg1">
                    <a:lumMod val="95000"/>
                  </a:schemeClr>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dirty="0"/>
              <a:t>Email or Social Media Handle</a:t>
            </a:r>
            <a:endParaRPr lang="en-ZA" dirty="0"/>
          </a:p>
        </p:txBody>
      </p:sp>
      <p:sp>
        <p:nvSpPr>
          <p:cNvPr id="10" name="Text Placeholder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6026137" y="4942435"/>
            <a:ext cx="2641136" cy="288000"/>
          </a:xfrm>
        </p:spPr>
        <p:txBody>
          <a:bodyPr/>
          <a:lstStyle>
            <a:lvl1pPr marL="0" indent="0">
              <a:buNone/>
              <a:defRPr>
                <a:solidFill>
                  <a:schemeClr val="bg1">
                    <a:lumMod val="95000"/>
                  </a:schemeClr>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dirty="0"/>
              <a:t>Company Website</a:t>
            </a:r>
            <a:endParaRPr lang="en-ZA" dirty="0"/>
          </a:p>
        </p:txBody>
      </p:sp>
    </p:spTree>
    <p:extLst>
      <p:ext uri="{BB962C8B-B14F-4D97-AF65-F5344CB8AC3E}">
        <p14:creationId xmlns:p14="http://schemas.microsoft.com/office/powerpoint/2010/main" val="256698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512000"/>
            <a:ext cx="27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ZA" dirty="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endParaRPr lang="zh-HK" altLang="en-US"/>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6A91D05A-299C-4A4B-BC28-B6B4B683E1D6}" type="slidenum">
              <a:rPr lang="zh-HK" altLang="en-US" smtClean="0"/>
              <a:t>‹#›</a:t>
            </a:fld>
            <a:endParaRPr lang="zh-HK" altLang="en-US"/>
          </a:p>
        </p:txBody>
      </p:sp>
      <p:sp>
        <p:nvSpPr>
          <p:cNvPr id="10" name="Content Placeholder 2">
            <a:extLst>
              <a:ext uri="{FF2B5EF4-FFF2-40B4-BE49-F238E27FC236}">
                <a16:creationId xmlns:a16="http://schemas.microsoft.com/office/drawing/2014/main" id="{AFA90A43-BEC4-4B20-96E2-797B03FB82F2}"/>
              </a:ext>
            </a:extLst>
          </p:cNvPr>
          <p:cNvSpPr>
            <a:spLocks noGrp="1"/>
          </p:cNvSpPr>
          <p:nvPr>
            <p:ph idx="33"/>
          </p:nvPr>
        </p:nvSpPr>
        <p:spPr>
          <a:xfrm>
            <a:off x="3226500" y="1512000"/>
            <a:ext cx="27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ZA" dirty="0"/>
          </a:p>
        </p:txBody>
      </p:sp>
      <p:sp>
        <p:nvSpPr>
          <p:cNvPr id="12" name="Content Placeholder 2">
            <a:extLst>
              <a:ext uri="{FF2B5EF4-FFF2-40B4-BE49-F238E27FC236}">
                <a16:creationId xmlns:a16="http://schemas.microsoft.com/office/drawing/2014/main" id="{8A2C2023-6C37-4611-ACAF-5F2060202836}"/>
              </a:ext>
            </a:extLst>
          </p:cNvPr>
          <p:cNvSpPr>
            <a:spLocks noGrp="1"/>
          </p:cNvSpPr>
          <p:nvPr>
            <p:ph idx="34"/>
          </p:nvPr>
        </p:nvSpPr>
        <p:spPr>
          <a:xfrm>
            <a:off x="6129000" y="1512000"/>
            <a:ext cx="27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ZA" dirty="0"/>
          </a:p>
        </p:txBody>
      </p:sp>
    </p:spTree>
    <p:extLst>
      <p:ext uri="{BB962C8B-B14F-4D97-AF65-F5344CB8AC3E}">
        <p14:creationId xmlns:p14="http://schemas.microsoft.com/office/powerpoint/2010/main" val="2480146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ZA" dirty="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512000"/>
            <a:ext cx="162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ZA"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044809" y="1512000"/>
            <a:ext cx="1620441" cy="46792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ZA" dirty="0"/>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3766059" y="1512000"/>
            <a:ext cx="1620441" cy="46792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ZA" dirty="0"/>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5487309" y="1507535"/>
            <a:ext cx="1620441" cy="46792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ZA" dirty="0"/>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7208559" y="1507535"/>
            <a:ext cx="1620441" cy="468371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ZA" dirty="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endParaRPr lang="zh-HK" altLang="en-US"/>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6A91D05A-299C-4A4B-BC28-B6B4B683E1D6}" type="slidenum">
              <a:rPr lang="zh-HK" altLang="en-US" smtClean="0"/>
              <a:t>‹#›</a:t>
            </a:fld>
            <a:endParaRPr lang="zh-HK" altLang="en-US"/>
          </a:p>
        </p:txBody>
      </p:sp>
    </p:spTree>
    <p:extLst>
      <p:ext uri="{BB962C8B-B14F-4D97-AF65-F5344CB8AC3E}">
        <p14:creationId xmlns:p14="http://schemas.microsoft.com/office/powerpoint/2010/main" val="885427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標題投影片">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206C51E8-C5C0-4672-B456-F44C69B074DB}"/>
              </a:ext>
            </a:extLst>
          </p:cNvPr>
          <p:cNvSpPr>
            <a:spLocks noChangeAspect="1"/>
          </p:cNvSpPr>
          <p:nvPr/>
        </p:nvSpPr>
        <p:spPr bwMode="auto">
          <a:xfrm>
            <a:off x="323850" y="5530292"/>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6" name="Freeform 5">
            <a:extLst>
              <a:ext uri="{FF2B5EF4-FFF2-40B4-BE49-F238E27FC236}">
                <a16:creationId xmlns:a16="http://schemas.microsoft.com/office/drawing/2014/main" id="{9DE9AE8C-7574-4D45-B521-6B18054DA7C5}"/>
              </a:ext>
            </a:extLst>
          </p:cNvPr>
          <p:cNvSpPr>
            <a:spLocks noChangeAspect="1"/>
          </p:cNvSpPr>
          <p:nvPr/>
        </p:nvSpPr>
        <p:spPr bwMode="auto">
          <a:xfrm>
            <a:off x="7152851" y="1312995"/>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7" name="Freeform 5">
            <a:extLst>
              <a:ext uri="{FF2B5EF4-FFF2-40B4-BE49-F238E27FC236}">
                <a16:creationId xmlns:a16="http://schemas.microsoft.com/office/drawing/2014/main" id="{EF240172-5930-4717-A0CD-A151075277D6}"/>
              </a:ext>
            </a:extLst>
          </p:cNvPr>
          <p:cNvSpPr>
            <a:spLocks noChangeAspect="1"/>
          </p:cNvSpPr>
          <p:nvPr/>
        </p:nvSpPr>
        <p:spPr bwMode="auto">
          <a:xfrm>
            <a:off x="7262904" y="300388"/>
            <a:ext cx="1378988"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8" name="Freeform 5">
            <a:extLst>
              <a:ext uri="{FF2B5EF4-FFF2-40B4-BE49-F238E27FC236}">
                <a16:creationId xmlns:a16="http://schemas.microsoft.com/office/drawing/2014/main" id="{7B4A83CE-8643-4697-94A9-C9F587F46E23}"/>
              </a:ext>
            </a:extLst>
          </p:cNvPr>
          <p:cNvSpPr>
            <a:spLocks noChangeAspect="1"/>
          </p:cNvSpPr>
          <p:nvPr/>
        </p:nvSpPr>
        <p:spPr bwMode="auto">
          <a:xfrm>
            <a:off x="1087310" y="5304340"/>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9" name="Freeform 5">
            <a:extLst>
              <a:ext uri="{FF2B5EF4-FFF2-40B4-BE49-F238E27FC236}">
                <a16:creationId xmlns:a16="http://schemas.microsoft.com/office/drawing/2014/main" id="{B0A765A5-BBCE-405E-A4B3-80A660118E84}"/>
              </a:ext>
            </a:extLst>
          </p:cNvPr>
          <p:cNvSpPr>
            <a:spLocks noChangeAspect="1"/>
          </p:cNvSpPr>
          <p:nvPr/>
        </p:nvSpPr>
        <p:spPr bwMode="auto">
          <a:xfrm>
            <a:off x="8255668" y="354618"/>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1220" y="3271758"/>
            <a:ext cx="3344825"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3000"/>
              </a:lnSpc>
              <a:defRPr sz="3750" b="1" spc="-225">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7725" y="5250495"/>
            <a:ext cx="3000375" cy="997905"/>
          </a:xfrm>
          <a:noFill/>
        </p:spPr>
        <p:txBody>
          <a:bodyPr lIns="0" tIns="0" rIns="0" bIns="0"/>
          <a:lstStyle>
            <a:lvl1pPr marL="0" indent="0" algn="l">
              <a:buNone/>
              <a:defRPr sz="1575">
                <a:solidFill>
                  <a:schemeClr val="bg1">
                    <a:lumMod val="9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en-ZA" dirty="0"/>
          </a:p>
        </p:txBody>
      </p:sp>
    </p:spTree>
    <p:extLst>
      <p:ext uri="{BB962C8B-B14F-4D97-AF65-F5344CB8AC3E}">
        <p14:creationId xmlns:p14="http://schemas.microsoft.com/office/powerpoint/2010/main" val="2674672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章節標題">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12B8F0DB-CC25-4CE9-A68E-CAA2FD986AF3}"/>
              </a:ext>
            </a:extLst>
          </p:cNvPr>
          <p:cNvSpPr>
            <a:spLocks noChangeAspect="1"/>
          </p:cNvSpPr>
          <p:nvPr/>
        </p:nvSpPr>
        <p:spPr bwMode="auto">
          <a:xfrm>
            <a:off x="323850" y="5530292"/>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8" name="Freeform 5">
            <a:extLst>
              <a:ext uri="{FF2B5EF4-FFF2-40B4-BE49-F238E27FC236}">
                <a16:creationId xmlns:a16="http://schemas.microsoft.com/office/drawing/2014/main" id="{8A058973-2DC9-4087-9D57-F1D779F56CC2}"/>
              </a:ext>
            </a:extLst>
          </p:cNvPr>
          <p:cNvSpPr>
            <a:spLocks noChangeAspect="1"/>
          </p:cNvSpPr>
          <p:nvPr/>
        </p:nvSpPr>
        <p:spPr bwMode="auto">
          <a:xfrm>
            <a:off x="7152851" y="1312995"/>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9" name="Freeform 5">
            <a:extLst>
              <a:ext uri="{FF2B5EF4-FFF2-40B4-BE49-F238E27FC236}">
                <a16:creationId xmlns:a16="http://schemas.microsoft.com/office/drawing/2014/main" id="{B641062D-3CD4-49D1-A621-331E29333406}"/>
              </a:ext>
            </a:extLst>
          </p:cNvPr>
          <p:cNvSpPr>
            <a:spLocks noChangeAspect="1"/>
          </p:cNvSpPr>
          <p:nvPr/>
        </p:nvSpPr>
        <p:spPr bwMode="auto">
          <a:xfrm>
            <a:off x="7262904" y="300388"/>
            <a:ext cx="1378988"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0" name="Freeform 5">
            <a:extLst>
              <a:ext uri="{FF2B5EF4-FFF2-40B4-BE49-F238E27FC236}">
                <a16:creationId xmlns:a16="http://schemas.microsoft.com/office/drawing/2014/main" id="{9F2C1E7C-A088-4772-84B3-15309BEADF7D}"/>
              </a:ext>
            </a:extLst>
          </p:cNvPr>
          <p:cNvSpPr>
            <a:spLocks noChangeAspect="1"/>
          </p:cNvSpPr>
          <p:nvPr/>
        </p:nvSpPr>
        <p:spPr bwMode="auto">
          <a:xfrm>
            <a:off x="1087310" y="5304340"/>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1" name="Freeform 5">
            <a:extLst>
              <a:ext uri="{FF2B5EF4-FFF2-40B4-BE49-F238E27FC236}">
                <a16:creationId xmlns:a16="http://schemas.microsoft.com/office/drawing/2014/main" id="{CA52278A-6924-4F97-A196-AE30D3DACB7A}"/>
              </a:ext>
            </a:extLst>
          </p:cNvPr>
          <p:cNvSpPr>
            <a:spLocks noChangeAspect="1"/>
          </p:cNvSpPr>
          <p:nvPr/>
        </p:nvSpPr>
        <p:spPr bwMode="auto">
          <a:xfrm>
            <a:off x="8255668" y="354618"/>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99588" y="1816510"/>
            <a:ext cx="3344825"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3000"/>
              </a:lnSpc>
              <a:defRPr sz="3750" b="1" spc="-225">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036093" y="3795247"/>
            <a:ext cx="3000375" cy="997905"/>
          </a:xfrm>
          <a:noFill/>
        </p:spPr>
        <p:txBody>
          <a:bodyPr lIns="0" tIns="0" rIns="0" bIns="0"/>
          <a:lstStyle>
            <a:lvl1pPr marL="0" indent="0" algn="l">
              <a:buNone/>
              <a:defRPr sz="1575">
                <a:solidFill>
                  <a:schemeClr val="bg1">
                    <a:lumMod val="9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endParaRPr lang="zh-HK" altLang="en-US"/>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6A91D05A-299C-4A4B-BC28-B6B4B683E1D6}" type="slidenum">
              <a:rPr lang="zh-HK" altLang="en-US" smtClean="0"/>
              <a:t>‹#›</a:t>
            </a:fld>
            <a:endParaRPr lang="zh-HK" altLang="en-US"/>
          </a:p>
        </p:txBody>
      </p:sp>
    </p:spTree>
    <p:extLst>
      <p:ext uri="{BB962C8B-B14F-4D97-AF65-F5344CB8AC3E}">
        <p14:creationId xmlns:p14="http://schemas.microsoft.com/office/powerpoint/2010/main" val="3402961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663BD7B-5136-47ED-BE0A-C6C2F5622BDC}"/>
              </a:ext>
            </a:extLst>
          </p:cNvPr>
          <p:cNvSpPr>
            <a:spLocks noChangeAspect="1"/>
          </p:cNvSpPr>
          <p:nvPr/>
        </p:nvSpPr>
        <p:spPr bwMode="auto">
          <a:xfrm>
            <a:off x="323850" y="5530292"/>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9" name="Freeform 5">
            <a:extLst>
              <a:ext uri="{FF2B5EF4-FFF2-40B4-BE49-F238E27FC236}">
                <a16:creationId xmlns:a16="http://schemas.microsoft.com/office/drawing/2014/main" id="{6ABA22C7-C35B-4EC0-B7CE-54F9EEFCB71D}"/>
              </a:ext>
            </a:extLst>
          </p:cNvPr>
          <p:cNvSpPr>
            <a:spLocks noChangeAspect="1"/>
          </p:cNvSpPr>
          <p:nvPr/>
        </p:nvSpPr>
        <p:spPr bwMode="auto">
          <a:xfrm>
            <a:off x="7152851" y="1312995"/>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0" name="Freeform 5">
            <a:extLst>
              <a:ext uri="{FF2B5EF4-FFF2-40B4-BE49-F238E27FC236}">
                <a16:creationId xmlns:a16="http://schemas.microsoft.com/office/drawing/2014/main" id="{6DAE4BC9-9CFF-4522-8216-651498F7A167}"/>
              </a:ext>
            </a:extLst>
          </p:cNvPr>
          <p:cNvSpPr>
            <a:spLocks noChangeAspect="1"/>
          </p:cNvSpPr>
          <p:nvPr/>
        </p:nvSpPr>
        <p:spPr bwMode="auto">
          <a:xfrm>
            <a:off x="7262904" y="300388"/>
            <a:ext cx="1378988"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1" name="Freeform 5">
            <a:extLst>
              <a:ext uri="{FF2B5EF4-FFF2-40B4-BE49-F238E27FC236}">
                <a16:creationId xmlns:a16="http://schemas.microsoft.com/office/drawing/2014/main" id="{8E822AA0-FB3E-4051-AA1F-F51204BA02A9}"/>
              </a:ext>
            </a:extLst>
          </p:cNvPr>
          <p:cNvSpPr>
            <a:spLocks noChangeAspect="1"/>
          </p:cNvSpPr>
          <p:nvPr/>
        </p:nvSpPr>
        <p:spPr bwMode="auto">
          <a:xfrm>
            <a:off x="1087310" y="5304340"/>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2" name="Freeform 5">
            <a:extLst>
              <a:ext uri="{FF2B5EF4-FFF2-40B4-BE49-F238E27FC236}">
                <a16:creationId xmlns:a16="http://schemas.microsoft.com/office/drawing/2014/main" id="{3445288A-D169-4374-BCFD-917DD04B2B1E}"/>
              </a:ext>
            </a:extLst>
          </p:cNvPr>
          <p:cNvSpPr>
            <a:spLocks noChangeAspect="1"/>
          </p:cNvSpPr>
          <p:nvPr/>
        </p:nvSpPr>
        <p:spPr bwMode="auto">
          <a:xfrm>
            <a:off x="8255668" y="354618"/>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ZA" dirty="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endParaRPr lang="zh-HK" altLang="en-US"/>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6A91D05A-299C-4A4B-BC28-B6B4B683E1D6}" type="slidenum">
              <a:rPr lang="zh-HK" altLang="en-US" smtClean="0"/>
              <a:t>‹#›</a:t>
            </a:fld>
            <a:endParaRPr lang="zh-HK" altLang="en-US"/>
          </a:p>
        </p:txBody>
      </p:sp>
    </p:spTree>
    <p:extLst>
      <p:ext uri="{BB962C8B-B14F-4D97-AF65-F5344CB8AC3E}">
        <p14:creationId xmlns:p14="http://schemas.microsoft.com/office/powerpoint/2010/main" val="198238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兩項物件">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p:nvSpPr>
        <p:spPr bwMode="auto">
          <a:xfrm>
            <a:off x="323850" y="5530292"/>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p:nvSpPr>
        <p:spPr bwMode="auto">
          <a:xfrm>
            <a:off x="7152851" y="1312995"/>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p:nvSpPr>
        <p:spPr bwMode="auto">
          <a:xfrm>
            <a:off x="7262904" y="300388"/>
            <a:ext cx="1378988"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p:nvSpPr>
        <p:spPr bwMode="auto">
          <a:xfrm>
            <a:off x="1087310" y="5304340"/>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p:nvSpPr>
        <p:spPr bwMode="auto">
          <a:xfrm>
            <a:off x="8255668" y="354618"/>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zh-HK" altLang="en-US"/>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6A91D05A-299C-4A4B-BC28-B6B4B683E1D6}" type="slidenum">
              <a:rPr lang="zh-HK" altLang="en-US" smtClean="0"/>
              <a:t>‹#›</a:t>
            </a:fld>
            <a:endParaRPr lang="zh-HK" altLang="en-US"/>
          </a:p>
        </p:txBody>
      </p:sp>
      <p:sp>
        <p:nvSpPr>
          <p:cNvPr id="9" name="Content Placeholder 3">
            <a:extLst>
              <a:ext uri="{FF2B5EF4-FFF2-40B4-BE49-F238E27FC236}">
                <a16:creationId xmlns:a16="http://schemas.microsoft.com/office/drawing/2014/main" id="{2CD5709C-84DE-45F3-AE9B-8B6FD7134AB5}"/>
              </a:ext>
            </a:extLst>
          </p:cNvPr>
          <p:cNvSpPr>
            <a:spLocks noGrp="1"/>
          </p:cNvSpPr>
          <p:nvPr>
            <p:ph sz="half" idx="2"/>
          </p:nvPr>
        </p:nvSpPr>
        <p:spPr>
          <a:xfrm>
            <a:off x="4724914" y="1511251"/>
            <a:ext cx="4095086" cy="466571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5" name="Content Placeholder 2">
            <a:extLst>
              <a:ext uri="{FF2B5EF4-FFF2-40B4-BE49-F238E27FC236}">
                <a16:creationId xmlns:a16="http://schemas.microsoft.com/office/drawing/2014/main" id="{36BB18B1-3B7F-4B18-A1C5-BB7DA443C63F}"/>
              </a:ext>
            </a:extLst>
          </p:cNvPr>
          <p:cNvSpPr>
            <a:spLocks noGrp="1"/>
          </p:cNvSpPr>
          <p:nvPr>
            <p:ph sz="half" idx="1"/>
          </p:nvPr>
        </p:nvSpPr>
        <p:spPr>
          <a:xfrm>
            <a:off x="342612" y="1511251"/>
            <a:ext cx="4095086" cy="466571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766660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p:nvSpPr>
        <p:spPr bwMode="auto">
          <a:xfrm>
            <a:off x="323850" y="5530292"/>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p:nvSpPr>
        <p:spPr bwMode="auto">
          <a:xfrm>
            <a:off x="7152851" y="1312995"/>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p:nvSpPr>
        <p:spPr bwMode="auto">
          <a:xfrm>
            <a:off x="7262904" y="300388"/>
            <a:ext cx="1378988"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p:nvSpPr>
        <p:spPr bwMode="auto">
          <a:xfrm>
            <a:off x="1087310" y="5304340"/>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p:nvSpPr>
        <p:spPr bwMode="auto">
          <a:xfrm>
            <a:off x="8255668" y="354618"/>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zh-HK" altLang="en-US"/>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6A91D05A-299C-4A4B-BC28-B6B4B683E1D6}" type="slidenum">
              <a:rPr lang="zh-HK" altLang="en-US" smtClean="0"/>
              <a:t>‹#›</a:t>
            </a:fld>
            <a:endParaRPr lang="zh-HK" altLang="en-US"/>
          </a:p>
        </p:txBody>
      </p:sp>
      <p:sp>
        <p:nvSpPr>
          <p:cNvPr id="15" name="Text Placeholder 2">
            <a:extLst>
              <a:ext uri="{FF2B5EF4-FFF2-40B4-BE49-F238E27FC236}">
                <a16:creationId xmlns:a16="http://schemas.microsoft.com/office/drawing/2014/main" id="{3419BDFB-8FC0-4B89-A29A-8EAC95E9AB99}"/>
              </a:ext>
            </a:extLst>
          </p:cNvPr>
          <p:cNvSpPr>
            <a:spLocks noGrp="1"/>
          </p:cNvSpPr>
          <p:nvPr>
            <p:ph type="body" idx="1"/>
          </p:nvPr>
        </p:nvSpPr>
        <p:spPr>
          <a:xfrm>
            <a:off x="323850" y="1511250"/>
            <a:ext cx="411369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18" name="Text Placeholder 4">
            <a:extLst>
              <a:ext uri="{FF2B5EF4-FFF2-40B4-BE49-F238E27FC236}">
                <a16:creationId xmlns:a16="http://schemas.microsoft.com/office/drawing/2014/main" id="{8E6C2CC0-9AB0-46E9-977A-EF923DCE7FAF}"/>
              </a:ext>
            </a:extLst>
          </p:cNvPr>
          <p:cNvSpPr>
            <a:spLocks noGrp="1"/>
          </p:cNvSpPr>
          <p:nvPr>
            <p:ph type="body" sz="quarter" idx="3"/>
          </p:nvPr>
        </p:nvSpPr>
        <p:spPr>
          <a:xfrm>
            <a:off x="4754500" y="1518287"/>
            <a:ext cx="40655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19" name="Content Placeholder 5">
            <a:extLst>
              <a:ext uri="{FF2B5EF4-FFF2-40B4-BE49-F238E27FC236}">
                <a16:creationId xmlns:a16="http://schemas.microsoft.com/office/drawing/2014/main" id="{28DF954C-A51E-4242-B83E-A826008F5C67}"/>
              </a:ext>
            </a:extLst>
          </p:cNvPr>
          <p:cNvSpPr>
            <a:spLocks noGrp="1"/>
          </p:cNvSpPr>
          <p:nvPr>
            <p:ph sz="quarter" idx="4"/>
          </p:nvPr>
        </p:nvSpPr>
        <p:spPr>
          <a:xfrm>
            <a:off x="4754500" y="2486989"/>
            <a:ext cx="4074500" cy="3702674"/>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0" name="Content Placeholder 3">
            <a:extLst>
              <a:ext uri="{FF2B5EF4-FFF2-40B4-BE49-F238E27FC236}">
                <a16:creationId xmlns:a16="http://schemas.microsoft.com/office/drawing/2014/main" id="{600E416E-6162-484A-BA4D-640FA83078A9}"/>
              </a:ext>
            </a:extLst>
          </p:cNvPr>
          <p:cNvSpPr>
            <a:spLocks noGrp="1"/>
          </p:cNvSpPr>
          <p:nvPr>
            <p:ph sz="half" idx="2"/>
          </p:nvPr>
        </p:nvSpPr>
        <p:spPr>
          <a:xfrm>
            <a:off x="323851" y="2486989"/>
            <a:ext cx="4118411" cy="3702674"/>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2191257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p:nvSpPr>
        <p:spPr bwMode="auto">
          <a:xfrm>
            <a:off x="323850" y="5530292"/>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p:nvSpPr>
        <p:spPr bwMode="auto">
          <a:xfrm>
            <a:off x="7152851" y="1312995"/>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p:nvSpPr>
        <p:spPr bwMode="auto">
          <a:xfrm>
            <a:off x="7262904" y="300388"/>
            <a:ext cx="1378988"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p:nvSpPr>
        <p:spPr bwMode="auto">
          <a:xfrm>
            <a:off x="1087310" y="5304340"/>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p:nvSpPr>
        <p:spPr bwMode="auto">
          <a:xfrm>
            <a:off x="8255668" y="354618"/>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2949178" cy="1600199"/>
          </a:xfrm>
        </p:spPr>
        <p:txBody>
          <a:bodyPr vert="horz" lIns="0" tIns="0" rIns="0" bIns="0" rtlCol="0" anchor="b">
            <a:noAutofit/>
          </a:bodyPr>
          <a:lstStyle>
            <a:lvl1pPr>
              <a:defRPr lang="en-ZA" dirty="0"/>
            </a:lvl1pPr>
          </a:lstStyle>
          <a:p>
            <a:pPr marL="0" lvl="0"/>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zh-HK" altLang="en-US"/>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6A91D05A-299C-4A4B-BC28-B6B4B683E1D6}" type="slidenum">
              <a:rPr lang="zh-HK" altLang="en-US" smtClean="0"/>
              <a:t>‹#›</a:t>
            </a:fld>
            <a:endParaRPr lang="zh-HK" altLang="en-US"/>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325547" y="21343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21" name="Content Placeholder 2">
            <a:extLst>
              <a:ext uri="{FF2B5EF4-FFF2-40B4-BE49-F238E27FC236}">
                <a16:creationId xmlns:a16="http://schemas.microsoft.com/office/drawing/2014/main" id="{A8B59DDF-F2BC-491E-92E0-9D2C1398ECE5}"/>
              </a:ext>
            </a:extLst>
          </p:cNvPr>
          <p:cNvSpPr>
            <a:spLocks noGrp="1"/>
          </p:cNvSpPr>
          <p:nvPr>
            <p:ph idx="1"/>
          </p:nvPr>
        </p:nvSpPr>
        <p:spPr>
          <a:xfrm>
            <a:off x="3887391" y="432000"/>
            <a:ext cx="4908351" cy="5513889"/>
          </a:xfrm>
        </p:spPr>
        <p:txBody>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3778832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p:nvSpPr>
        <p:spPr bwMode="auto">
          <a:xfrm>
            <a:off x="323850" y="5530292"/>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p:nvSpPr>
        <p:spPr bwMode="auto">
          <a:xfrm>
            <a:off x="7152851" y="1312995"/>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p:nvSpPr>
        <p:spPr bwMode="auto">
          <a:xfrm>
            <a:off x="7262904" y="300388"/>
            <a:ext cx="1378988"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p:nvSpPr>
        <p:spPr bwMode="auto">
          <a:xfrm>
            <a:off x="1087310" y="5304340"/>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p:nvSpPr>
        <p:spPr bwMode="auto">
          <a:xfrm>
            <a:off x="8255668" y="354618"/>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2949178" cy="1600199"/>
          </a:xfrm>
        </p:spPr>
        <p:txBody>
          <a:bodyPr vert="horz" lIns="0" tIns="0" rIns="0" bIns="0" rtlCol="0" anchor="b">
            <a:noAutofit/>
          </a:bodyPr>
          <a:lstStyle>
            <a:lvl1pPr>
              <a:defRPr lang="en-ZA" dirty="0"/>
            </a:lvl1pPr>
          </a:lstStyle>
          <a:p>
            <a:pPr marL="0" lvl="0"/>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zh-HK" altLang="en-US"/>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6A91D05A-299C-4A4B-BC28-B6B4B683E1D6}" type="slidenum">
              <a:rPr lang="zh-HK" altLang="en-US" smtClean="0"/>
              <a:t>‹#›</a:t>
            </a:fld>
            <a:endParaRPr lang="zh-HK" altLang="en-US"/>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325547" y="21343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16" name="Picture Placeholder 2">
            <a:extLst>
              <a:ext uri="{FF2B5EF4-FFF2-40B4-BE49-F238E27FC236}">
                <a16:creationId xmlns:a16="http://schemas.microsoft.com/office/drawing/2014/main" id="{0110E46C-B434-49FA-AA0E-D64E5786D280}"/>
              </a:ext>
            </a:extLst>
          </p:cNvPr>
          <p:cNvSpPr>
            <a:spLocks noGrp="1"/>
          </p:cNvSpPr>
          <p:nvPr>
            <p:ph type="pic" idx="1"/>
          </p:nvPr>
        </p:nvSpPr>
        <p:spPr>
          <a:xfrm>
            <a:off x="3887391" y="432000"/>
            <a:ext cx="4908351" cy="5513889"/>
          </a:xfrm>
          <a:prstGeom prst="roundRect">
            <a:avLst>
              <a:gd name="adj" fmla="val 5554"/>
            </a:avLst>
          </a:prstGeom>
        </p:spPr>
        <p:txBody>
          <a:bodyPr vert="horz" wrap="square" lIns="0" tIns="0" rIns="0" bIns="0" rtlCol="0" anchor="ctr">
            <a:noAutofit/>
          </a:bodyPr>
          <a:lstStyle>
            <a:lvl1pPr>
              <a:defRPr lang="en-US" sz="900" i="1" dirty="0">
                <a:latin typeface="Times New Roman" panose="02020603050405020304" pitchFamily="18" charset="0"/>
                <a:cs typeface="Times New Roman" panose="02020603050405020304" pitchFamily="18" charset="0"/>
              </a:defRPr>
            </a:lvl1pPr>
          </a:lstStyle>
          <a:p>
            <a:pPr marL="0" lvl="0" indent="0" algn="ctr">
              <a:buNone/>
            </a:pPr>
            <a:r>
              <a:rPr lang="zh-TW" altLang="en-US" smtClean="0"/>
              <a:t>按一下圖示以新增圖片</a:t>
            </a:r>
            <a:endParaRPr lang="en-US" dirty="0"/>
          </a:p>
        </p:txBody>
      </p:sp>
    </p:spTree>
    <p:extLst>
      <p:ext uri="{BB962C8B-B14F-4D97-AF65-F5344CB8AC3E}">
        <p14:creationId xmlns:p14="http://schemas.microsoft.com/office/powerpoint/2010/main" val="12115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7991591"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9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1220" y="3271758"/>
            <a:ext cx="3344825"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3000"/>
              </a:lnSpc>
              <a:defRPr sz="3750" b="1" spc="-225">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7725" y="5250495"/>
            <a:ext cx="3000375" cy="997905"/>
          </a:xfrm>
          <a:noFill/>
        </p:spPr>
        <p:txBody>
          <a:bodyPr lIns="0" tIns="0" rIns="0" bIns="0"/>
          <a:lstStyle>
            <a:lvl1pPr marL="0" indent="0" algn="l">
              <a:buNone/>
              <a:defRPr sz="1575">
                <a:solidFill>
                  <a:schemeClr val="bg1">
                    <a:lumMod val="9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en-ZA" dirty="0"/>
          </a:p>
        </p:txBody>
      </p:sp>
    </p:spTree>
    <p:extLst>
      <p:ext uri="{BB962C8B-B14F-4D97-AF65-F5344CB8AC3E}">
        <p14:creationId xmlns:p14="http://schemas.microsoft.com/office/powerpoint/2010/main" val="2889843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p:nvSpPr>
        <p:spPr bwMode="auto">
          <a:xfrm>
            <a:off x="323850" y="5530292"/>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p:nvSpPr>
        <p:spPr bwMode="auto">
          <a:xfrm>
            <a:off x="7152851" y="1312995"/>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p:nvSpPr>
        <p:spPr bwMode="auto">
          <a:xfrm>
            <a:off x="7262904" y="300388"/>
            <a:ext cx="1378988"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p:nvSpPr>
        <p:spPr bwMode="auto">
          <a:xfrm>
            <a:off x="1087310" y="5304340"/>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p:nvSpPr>
        <p:spPr bwMode="auto">
          <a:xfrm>
            <a:off x="8255668" y="354618"/>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endParaRPr lang="zh-HK" altLang="en-US"/>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8795742" y="6277243"/>
            <a:ext cx="348258" cy="400188"/>
          </a:xfrm>
        </p:spPr>
        <p:txBody>
          <a:bodyPr/>
          <a:lstStyle/>
          <a:p>
            <a:fld id="{6A91D05A-299C-4A4B-BC28-B6B4B683E1D6}" type="slidenum">
              <a:rPr lang="zh-HK" altLang="en-US" smtClean="0"/>
              <a:t>‹#›</a:t>
            </a:fld>
            <a:endParaRPr lang="zh-HK" altLang="en-US"/>
          </a:p>
        </p:txBody>
      </p:sp>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3917762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p:nvSpPr>
        <p:spPr bwMode="auto">
          <a:xfrm>
            <a:off x="323850" y="5530292"/>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p:nvSpPr>
        <p:spPr bwMode="auto">
          <a:xfrm>
            <a:off x="7152851" y="1312995"/>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p:nvSpPr>
        <p:spPr bwMode="auto">
          <a:xfrm>
            <a:off x="7262904" y="300388"/>
            <a:ext cx="1378988"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p:nvSpPr>
        <p:spPr bwMode="auto">
          <a:xfrm>
            <a:off x="1087310" y="5304340"/>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p:nvSpPr>
        <p:spPr bwMode="auto">
          <a:xfrm>
            <a:off x="8255668" y="354618"/>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endParaRPr lang="zh-HK" altLang="en-US"/>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8795742" y="6277243"/>
            <a:ext cx="348258" cy="400188"/>
          </a:xfrm>
        </p:spPr>
        <p:txBody>
          <a:bodyPr/>
          <a:lstStyle/>
          <a:p>
            <a:fld id="{6A91D05A-299C-4A4B-BC28-B6B4B683E1D6}" type="slidenum">
              <a:rPr lang="zh-HK" altLang="en-US" smtClean="0"/>
              <a:t>‹#›</a:t>
            </a:fld>
            <a:endParaRPr lang="zh-HK" altLang="en-US"/>
          </a:p>
        </p:txBody>
      </p:sp>
    </p:spTree>
    <p:extLst>
      <p:ext uri="{BB962C8B-B14F-4D97-AF65-F5344CB8AC3E}">
        <p14:creationId xmlns:p14="http://schemas.microsoft.com/office/powerpoint/2010/main" val="303127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Slid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143000" y="2462986"/>
            <a:ext cx="6858000" cy="1786094"/>
          </a:xfrm>
        </p:spPr>
        <p:txBody>
          <a:bodyPr anchor="b"/>
          <a:lstStyle>
            <a:lvl1pPr algn="ctr">
              <a:defRPr sz="4500"/>
            </a:lvl1pPr>
          </a:lstStyle>
          <a:p>
            <a:r>
              <a:rPr lang="en-US" dirty="0"/>
              <a:t>CLICK TO EDIT MASTER TITLE STYLE</a:t>
            </a:r>
            <a:endParaRPr lang="ru-RU" dirty="0"/>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a:xfrm>
            <a:off x="7512628" y="5878720"/>
            <a:ext cx="1002723" cy="298800"/>
          </a:xfrm>
          <a:prstGeom prst="rect">
            <a:avLst/>
          </a:prstGeom>
        </p:spPr>
        <p:txBody>
          <a:bodyPr/>
          <a:lstStyle/>
          <a:p>
            <a:r>
              <a:rPr lang="en-US" altLang="zh-HK" smtClean="0"/>
              <a:t>MM.DD.20XX</a:t>
            </a:r>
            <a:endParaRPr lang="ru-RU" dirty="0"/>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endParaRPr lang="zh-HK" altLang="en-US"/>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6A91D05A-299C-4A4B-BC28-B6B4B683E1D6}" type="slidenum">
              <a:rPr lang="zh-HK" altLang="en-US" smtClean="0"/>
              <a:t>‹#›</a:t>
            </a:fld>
            <a:endParaRPr lang="zh-HK" altLang="en-US"/>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143000" y="4734696"/>
            <a:ext cx="6858000" cy="459798"/>
          </a:xfrm>
        </p:spPr>
        <p:txBody>
          <a:bodyPr lIns="0" tIns="0" rIns="0" bIns="0">
            <a:normAutofit/>
          </a:bodyPr>
          <a:lstStyle>
            <a:lvl1pPr marL="0" indent="0" algn="ctr">
              <a:lnSpc>
                <a:spcPct val="100000"/>
              </a:lnSpc>
              <a:spcBef>
                <a:spcPts val="0"/>
              </a:spcBef>
              <a:buNone/>
              <a:defRPr sz="2100" b="1">
                <a:latin typeface="+mn-lt"/>
                <a:cs typeface="Segoe UI Semibold" panose="020B07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ru-RU" dirty="0"/>
          </a:p>
        </p:txBody>
      </p:sp>
      <p:sp>
        <p:nvSpPr>
          <p:cNvPr id="10" name="Picture Placeholder 9">
            <a:extLst>
              <a:ext uri="{FF2B5EF4-FFF2-40B4-BE49-F238E27FC236}">
                <a16:creationId xmlns:a16="http://schemas.microsoft.com/office/drawing/2014/main" id="{EA313B4B-5B98-4B33-885A-DF7669E72D7A}"/>
              </a:ext>
            </a:extLst>
          </p:cNvPr>
          <p:cNvSpPr>
            <a:spLocks noGrp="1"/>
          </p:cNvSpPr>
          <p:nvPr>
            <p:ph type="pic" sz="quarter" idx="13"/>
          </p:nvPr>
        </p:nvSpPr>
        <p:spPr>
          <a:xfrm>
            <a:off x="4016502" y="1172982"/>
            <a:ext cx="1110996" cy="758952"/>
          </a:xfrm>
        </p:spPr>
        <p:txBody>
          <a:bodyPr anchor="ctr" anchorCtr="0">
            <a:normAutofit/>
          </a:bodyPr>
          <a:lstStyle>
            <a:lvl1pPr marL="0" indent="0" algn="ctr">
              <a:buNone/>
              <a:defRPr sz="1050"/>
            </a:lvl1pPr>
          </a:lstStyle>
          <a:p>
            <a:r>
              <a:rPr lang="zh-TW" altLang="en-US" smtClean="0"/>
              <a:t>按一下圖示以新增圖片</a:t>
            </a:r>
            <a:endParaRPr lang="ru-RU" dirty="0"/>
          </a:p>
        </p:txBody>
      </p:sp>
    </p:spTree>
    <p:extLst>
      <p:ext uri="{BB962C8B-B14F-4D97-AF65-F5344CB8AC3E}">
        <p14:creationId xmlns:p14="http://schemas.microsoft.com/office/powerpoint/2010/main" val="2409089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ection Header with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99DC18-D353-427C-B849-0204F13D9B3D}"/>
              </a:ext>
            </a:extLst>
          </p:cNvPr>
          <p:cNvSpPr>
            <a:spLocks noGrp="1"/>
          </p:cNvSpPr>
          <p:nvPr>
            <p:ph type="pic" sz="quarter" idx="14"/>
          </p:nvPr>
        </p:nvSpPr>
        <p:spPr>
          <a:xfrm>
            <a:off x="1" y="0"/>
            <a:ext cx="4562475" cy="6858000"/>
          </a:xfrm>
        </p:spPr>
        <p:txBody>
          <a:bodyPr anchor="ctr" anchorCtr="0">
            <a:normAutofit/>
          </a:bodyPr>
          <a:lstStyle>
            <a:lvl1pPr marL="0" indent="0" algn="ctr">
              <a:buNone/>
              <a:defRPr sz="1350"/>
            </a:lvl1pPr>
          </a:lstStyle>
          <a:p>
            <a:r>
              <a:rPr lang="zh-TW" altLang="en-US" smtClean="0"/>
              <a:t>按一下圖示以新增圖片</a:t>
            </a:r>
            <a:endParaRPr lang="ru-RU"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5077326" y="2133602"/>
            <a:ext cx="3464218" cy="2492461"/>
          </a:xfrm>
        </p:spPr>
        <p:txBody>
          <a:bodyPr lIns="0" tIns="0" rIns="0" bIns="0" anchor="b" anchorCtr="0">
            <a:noAutofit/>
          </a:bodyPr>
          <a:lstStyle>
            <a:lvl1pPr>
              <a:defRPr sz="4500"/>
            </a:lvl1pPr>
          </a:lstStyle>
          <a:p>
            <a:r>
              <a:rPr lang="en-US" dirty="0"/>
              <a:t>PITCH</a:t>
            </a:r>
            <a:br>
              <a:rPr lang="en-US" dirty="0"/>
            </a:br>
            <a:r>
              <a:rPr lang="en-US" dirty="0"/>
              <a:t>DECK</a:t>
            </a:r>
            <a:br>
              <a:rPr lang="en-US" dirty="0"/>
            </a:br>
            <a:r>
              <a:rPr lang="en-US" dirty="0"/>
              <a:t>TITLE</a:t>
            </a:r>
            <a:endParaRPr lang="ru-RU" dirty="0"/>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a:xfrm>
            <a:off x="7512628" y="5878720"/>
            <a:ext cx="1002723" cy="298800"/>
          </a:xfrm>
          <a:prstGeom prst="rect">
            <a:avLst/>
          </a:prstGeom>
        </p:spPr>
        <p:txBody>
          <a:bodyPr/>
          <a:lstStyle/>
          <a:p>
            <a:r>
              <a:rPr lang="en-US" altLang="zh-HK" smtClean="0"/>
              <a:t>MM.DD.20XX</a:t>
            </a:r>
            <a:endParaRPr lang="ru-RU" dirty="0"/>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endParaRPr lang="zh-HK" altLang="en-US"/>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6A91D05A-299C-4A4B-BC28-B6B4B683E1D6}" type="slidenum">
              <a:rPr lang="zh-HK" altLang="en-US" smtClean="0"/>
              <a:t>‹#›</a:t>
            </a:fld>
            <a:endParaRPr lang="zh-HK" altLang="en-US"/>
          </a:p>
        </p:txBody>
      </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5077326" y="4889444"/>
            <a:ext cx="3464218" cy="590626"/>
          </a:xfrm>
        </p:spPr>
        <p:txBody>
          <a:bodyPr lIns="0" tIns="0" rIns="0" bIns="0">
            <a:normAutofit/>
          </a:bodyPr>
          <a:lstStyle>
            <a:lvl1pPr marL="0" indent="0" algn="l">
              <a:lnSpc>
                <a:spcPct val="100000"/>
              </a:lnSpc>
              <a:spcBef>
                <a:spcPts val="0"/>
              </a:spcBef>
              <a:buNone/>
              <a:defRPr sz="2100" b="1">
                <a:latin typeface="+mn-lt"/>
                <a:cs typeface="Segoe UI Semibold" panose="020B07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ru-RU" dirty="0"/>
          </a:p>
        </p:txBody>
      </p:sp>
      <p:sp>
        <p:nvSpPr>
          <p:cNvPr id="18" name="Picture Placeholder 9">
            <a:extLst>
              <a:ext uri="{FF2B5EF4-FFF2-40B4-BE49-F238E27FC236}">
                <a16:creationId xmlns:a16="http://schemas.microsoft.com/office/drawing/2014/main" id="{4293BA4F-7776-4C41-BE4F-7247935D5CCC}"/>
              </a:ext>
            </a:extLst>
          </p:cNvPr>
          <p:cNvSpPr>
            <a:spLocks noGrp="1"/>
          </p:cNvSpPr>
          <p:nvPr>
            <p:ph type="pic" sz="quarter" idx="13"/>
          </p:nvPr>
        </p:nvSpPr>
        <p:spPr>
          <a:xfrm>
            <a:off x="2779776" y="3079602"/>
            <a:ext cx="1110996" cy="758952"/>
          </a:xfrm>
        </p:spPr>
        <p:txBody>
          <a:bodyPr anchor="ctr" anchorCtr="0">
            <a:normAutofit/>
          </a:bodyPr>
          <a:lstStyle>
            <a:lvl1pPr marL="0" indent="0" algn="ctr">
              <a:buNone/>
              <a:defRPr sz="1050"/>
            </a:lvl1pPr>
          </a:lstStyle>
          <a:p>
            <a:r>
              <a:rPr lang="zh-TW" altLang="en-US" smtClean="0"/>
              <a:t>按一下圖示以新增圖片</a:t>
            </a:r>
            <a:endParaRPr lang="ru-RU" dirty="0"/>
          </a:p>
        </p:txBody>
      </p:sp>
    </p:spTree>
    <p:extLst>
      <p:ext uri="{BB962C8B-B14F-4D97-AF65-F5344CB8AC3E}">
        <p14:creationId xmlns:p14="http://schemas.microsoft.com/office/powerpoint/2010/main" val="394970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5"/>
            <a:ext cx="6515517"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9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68970" y="2408157"/>
            <a:ext cx="3344825"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3000"/>
              </a:lnSpc>
              <a:defRPr sz="3750" b="1" spc="-225">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705475" y="4386895"/>
            <a:ext cx="3000375" cy="997905"/>
          </a:xfrm>
          <a:noFill/>
        </p:spPr>
        <p:txBody>
          <a:bodyPr lIns="0" tIns="0" rIns="0" bIns="0"/>
          <a:lstStyle>
            <a:lvl1pPr marL="0" indent="0" algn="l">
              <a:buNone/>
              <a:defRPr sz="1575">
                <a:solidFill>
                  <a:schemeClr val="bg1">
                    <a:lumMod val="9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endParaRPr lang="zh-HK" altLang="en-US"/>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6A91D05A-299C-4A4B-BC28-B6B4B683E1D6}" type="slidenum">
              <a:rPr lang="zh-HK" altLang="en-US" smtClean="0"/>
              <a:t>‹#›</a:t>
            </a:fld>
            <a:endParaRPr lang="zh-HK" altLang="en-US"/>
          </a:p>
        </p:txBody>
      </p:sp>
    </p:spTree>
    <p:extLst>
      <p:ext uri="{BB962C8B-B14F-4D97-AF65-F5344CB8AC3E}">
        <p14:creationId xmlns:p14="http://schemas.microsoft.com/office/powerpoint/2010/main" val="127939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7C90C9-77F3-4C3C-97F8-425EF81FB7A7}"/>
              </a:ext>
            </a:extLst>
          </p:cNvPr>
          <p:cNvSpPr>
            <a:spLocks noGrp="1"/>
          </p:cNvSpPr>
          <p:nvPr>
            <p:ph type="pic" sz="quarter" idx="13" hasCustomPrompt="1"/>
          </p:nvPr>
        </p:nvSpPr>
        <p:spPr>
          <a:xfrm>
            <a:off x="-1" y="0"/>
            <a:ext cx="8846344"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9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99588" y="1816510"/>
            <a:ext cx="3344825"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3000"/>
              </a:lnSpc>
              <a:defRPr sz="3750" b="1" spc="-225">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036093" y="3795247"/>
            <a:ext cx="3000375" cy="997905"/>
          </a:xfrm>
          <a:noFill/>
        </p:spPr>
        <p:txBody>
          <a:bodyPr lIns="0" tIns="0" rIns="0" bIns="0"/>
          <a:lstStyle>
            <a:lvl1pPr marL="0" indent="0" algn="l">
              <a:buNone/>
              <a:defRPr sz="1575">
                <a:solidFill>
                  <a:schemeClr val="bg1">
                    <a:lumMod val="9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endParaRPr lang="zh-HK" altLang="en-US"/>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6A91D05A-299C-4A4B-BC28-B6B4B683E1D6}" type="slidenum">
              <a:rPr lang="zh-HK" altLang="en-US" smtClean="0"/>
              <a:t>‹#›</a:t>
            </a:fld>
            <a:endParaRPr lang="zh-HK" altLang="en-US"/>
          </a:p>
        </p:txBody>
      </p:sp>
    </p:spTree>
    <p:extLst>
      <p:ext uri="{BB962C8B-B14F-4D97-AF65-F5344CB8AC3E}">
        <p14:creationId xmlns:p14="http://schemas.microsoft.com/office/powerpoint/2010/main" val="295074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4860862" y="1684742"/>
            <a:ext cx="3678593"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9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4104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323851" y="1008000"/>
            <a:ext cx="4104000"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24000" y="1511566"/>
            <a:ext cx="4104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zh-HK" altLang="en-US"/>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6A91D05A-299C-4A4B-BC28-B6B4B683E1D6}" type="slidenum">
              <a:rPr lang="zh-HK" altLang="en-US" smtClean="0"/>
              <a:t>‹#›</a:t>
            </a:fld>
            <a:endParaRPr lang="zh-HK" altLang="en-US"/>
          </a:p>
        </p:txBody>
      </p:sp>
    </p:spTree>
    <p:extLst>
      <p:ext uri="{BB962C8B-B14F-4D97-AF65-F5344CB8AC3E}">
        <p14:creationId xmlns:p14="http://schemas.microsoft.com/office/powerpoint/2010/main" val="377177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4712019" y="432000"/>
            <a:ext cx="413385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900" i="1">
                <a:latin typeface="Times New Roman" panose="02020603050405020304" pitchFamily="18" charset="0"/>
                <a:cs typeface="Times New Roman" panose="02020603050405020304" pitchFamily="18" charset="0"/>
              </a:defRPr>
            </a:lvl1pPr>
          </a:lstStyle>
          <a:p>
            <a:r>
              <a:rPr lang="en-ZA" dirty="0"/>
              <a:t>Insert or Drag &amp; Drop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4104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323851" y="1008000"/>
            <a:ext cx="4104000"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24000" y="1511566"/>
            <a:ext cx="4104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zh-HK" altLang="en-US"/>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6A91D05A-299C-4A4B-BC28-B6B4B683E1D6}" type="slidenum">
              <a:rPr lang="zh-HK" altLang="en-US" smtClean="0"/>
              <a:t>‹#›</a:t>
            </a:fld>
            <a:endParaRPr lang="zh-HK" altLang="en-US"/>
          </a:p>
        </p:txBody>
      </p:sp>
    </p:spTree>
    <p:extLst>
      <p:ext uri="{BB962C8B-B14F-4D97-AF65-F5344CB8AC3E}">
        <p14:creationId xmlns:p14="http://schemas.microsoft.com/office/powerpoint/2010/main" val="3452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5109128" y="2376299"/>
            <a:ext cx="1803946"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9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4104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323851" y="1008000"/>
            <a:ext cx="4104000"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24000" y="1511566"/>
            <a:ext cx="4104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zh-HK" altLang="en-US"/>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6A91D05A-299C-4A4B-BC28-B6B4B683E1D6}" type="slidenum">
              <a:rPr lang="zh-HK" altLang="en-US" smtClean="0"/>
              <a:t>‹#›</a:t>
            </a:fld>
            <a:endParaRPr lang="zh-HK" altLang="en-US"/>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6609315" y="1176149"/>
            <a:ext cx="1803946"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9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6609315" y="3552740"/>
            <a:ext cx="1803946"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900" i="1">
                <a:latin typeface="Times New Roman" panose="02020603050405020304" pitchFamily="18" charset="0"/>
                <a:cs typeface="Times New Roman" panose="02020603050405020304" pitchFamily="18" charset="0"/>
              </a:defRPr>
            </a:lvl1pPr>
          </a:lstStyle>
          <a:p>
            <a:r>
              <a:rPr lang="en-ZA" dirty="0"/>
              <a:t>Insert or Drag &amp; Drop your photo</a:t>
            </a:r>
          </a:p>
        </p:txBody>
      </p:sp>
    </p:spTree>
    <p:extLst>
      <p:ext uri="{BB962C8B-B14F-4D97-AF65-F5344CB8AC3E}">
        <p14:creationId xmlns:p14="http://schemas.microsoft.com/office/powerpoint/2010/main" val="211925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with Subtitle">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CD92D281-07CD-478F-9BF5-BA7D43439A3D}"/>
              </a:ext>
            </a:extLst>
          </p:cNvPr>
          <p:cNvSpPr>
            <a:spLocks noChangeAspect="1"/>
          </p:cNvSpPr>
          <p:nvPr/>
        </p:nvSpPr>
        <p:spPr bwMode="auto">
          <a:xfrm>
            <a:off x="323850" y="5530292"/>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1" name="Freeform 5">
            <a:extLst>
              <a:ext uri="{FF2B5EF4-FFF2-40B4-BE49-F238E27FC236}">
                <a16:creationId xmlns:a16="http://schemas.microsoft.com/office/drawing/2014/main" id="{B2C53265-8805-42B3-82B4-151EFBC42731}"/>
              </a:ext>
            </a:extLst>
          </p:cNvPr>
          <p:cNvSpPr>
            <a:spLocks noChangeAspect="1"/>
          </p:cNvSpPr>
          <p:nvPr/>
        </p:nvSpPr>
        <p:spPr bwMode="auto">
          <a:xfrm>
            <a:off x="7152851" y="1312995"/>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3" name="Freeform 5">
            <a:extLst>
              <a:ext uri="{FF2B5EF4-FFF2-40B4-BE49-F238E27FC236}">
                <a16:creationId xmlns:a16="http://schemas.microsoft.com/office/drawing/2014/main" id="{D0111EB4-98AF-4EB7-878B-31FD32A95141}"/>
              </a:ext>
            </a:extLst>
          </p:cNvPr>
          <p:cNvSpPr>
            <a:spLocks noChangeAspect="1"/>
          </p:cNvSpPr>
          <p:nvPr/>
        </p:nvSpPr>
        <p:spPr bwMode="auto">
          <a:xfrm>
            <a:off x="7262904" y="300388"/>
            <a:ext cx="1378988"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4" name="Freeform 5">
            <a:extLst>
              <a:ext uri="{FF2B5EF4-FFF2-40B4-BE49-F238E27FC236}">
                <a16:creationId xmlns:a16="http://schemas.microsoft.com/office/drawing/2014/main" id="{33809002-30A9-49C0-BE36-B14DD1E4D872}"/>
              </a:ext>
            </a:extLst>
          </p:cNvPr>
          <p:cNvSpPr>
            <a:spLocks noChangeAspect="1"/>
          </p:cNvSpPr>
          <p:nvPr/>
        </p:nvSpPr>
        <p:spPr bwMode="auto">
          <a:xfrm>
            <a:off x="1087310" y="5304340"/>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15" name="Freeform 5">
            <a:extLst>
              <a:ext uri="{FF2B5EF4-FFF2-40B4-BE49-F238E27FC236}">
                <a16:creationId xmlns:a16="http://schemas.microsoft.com/office/drawing/2014/main" id="{FFD5C582-B212-4ADA-AB1B-0481AA39C3A9}"/>
              </a:ext>
            </a:extLst>
          </p:cNvPr>
          <p:cNvSpPr>
            <a:spLocks noChangeAspect="1"/>
          </p:cNvSpPr>
          <p:nvPr/>
        </p:nvSpPr>
        <p:spPr bwMode="auto">
          <a:xfrm>
            <a:off x="8255668" y="354618"/>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ZA" sz="1350"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324000" y="1515834"/>
            <a:ext cx="4104000" cy="360000"/>
          </a:xfrm>
        </p:spPr>
        <p:txBody>
          <a:bodyPr anchor="t"/>
          <a:lstStyle>
            <a:lvl1pPr marL="0" indent="0">
              <a:buNone/>
              <a:defRPr sz="1800" b="1">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324000" y="2023668"/>
            <a:ext cx="4104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ZA" dirty="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4725000" y="1516360"/>
            <a:ext cx="4104000" cy="358775"/>
          </a:xfrm>
        </p:spPr>
        <p:txBody>
          <a:bodyPr/>
          <a:lstStyle>
            <a:lvl1pPr marL="0" indent="0">
              <a:buNone/>
              <a:defRPr sz="1800" b="1"/>
            </a:lvl1pPr>
          </a:lstStyle>
          <a:p>
            <a:pPr lvl="0"/>
            <a:r>
              <a:rPr lang="zh-TW" altLang="en-US" smtClean="0"/>
              <a:t>按一下以編輯母片文字樣式</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4724916" y="2020360"/>
            <a:ext cx="4104085" cy="417089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ZA"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endParaRPr lang="zh-HK" altLang="en-US"/>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6A91D05A-299C-4A4B-BC28-B6B4B683E1D6}" type="slidenum">
              <a:rPr lang="zh-HK" altLang="en-US" smtClean="0"/>
              <a:t>‹#›</a:t>
            </a:fld>
            <a:endParaRPr lang="zh-HK" altLang="en-US"/>
          </a:p>
        </p:txBody>
      </p:sp>
    </p:spTree>
    <p:extLst>
      <p:ext uri="{BB962C8B-B14F-4D97-AF65-F5344CB8AC3E}">
        <p14:creationId xmlns:p14="http://schemas.microsoft.com/office/powerpoint/2010/main" val="424670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8828485" cy="6191250"/>
          </a:xfrm>
          <a:solidFill>
            <a:schemeClr val="bg1">
              <a:lumMod val="95000"/>
            </a:schemeClr>
          </a:solidFill>
        </p:spPr>
        <p:txBody>
          <a:bodyPr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zh-HK" altLang="en-US"/>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6A91D05A-299C-4A4B-BC28-B6B4B683E1D6}" type="slidenum">
              <a:rPr lang="zh-HK" altLang="en-US" smtClean="0"/>
              <a:t>‹#›</a:t>
            </a:fld>
            <a:endParaRPr lang="zh-HK" altLang="en-US"/>
          </a:p>
        </p:txBody>
      </p:sp>
      <p:sp>
        <p:nvSpPr>
          <p:cNvPr id="6" name="Title 1">
            <a:extLst>
              <a:ext uri="{FF2B5EF4-FFF2-40B4-BE49-F238E27FC236}">
                <a16:creationId xmlns:a16="http://schemas.microsoft.com/office/drawing/2014/main" id="{BBC3BEE7-44AC-45BC-B4E7-93E3454EB83C}"/>
              </a:ext>
            </a:extLst>
          </p:cNvPr>
          <p:cNvSpPr>
            <a:spLocks noGrp="1"/>
          </p:cNvSpPr>
          <p:nvPr>
            <p:ph type="ctrTitle" hasCustomPrompt="1"/>
          </p:nvPr>
        </p:nvSpPr>
        <p:spPr>
          <a:xfrm>
            <a:off x="315515" y="5066453"/>
            <a:ext cx="3344825"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anchor="t"/>
          <a:lstStyle>
            <a:lvl1pPr algn="l">
              <a:lnSpc>
                <a:spcPct val="100000"/>
              </a:lnSpc>
              <a:defRPr sz="1350" b="0" spc="0">
                <a:solidFill>
                  <a:schemeClr val="bg1">
                    <a:lumMod val="95000"/>
                  </a:schemeClr>
                </a:solidFill>
                <a:latin typeface="+mn-lt"/>
              </a:defRPr>
            </a:lvl1pPr>
          </a:lstStyle>
          <a:p>
            <a:r>
              <a:rPr lang="en-ZA" dirty="0"/>
              <a:t>Enter your caption</a:t>
            </a:r>
          </a:p>
        </p:txBody>
      </p:sp>
    </p:spTree>
    <p:extLst>
      <p:ext uri="{BB962C8B-B14F-4D97-AF65-F5344CB8AC3E}">
        <p14:creationId xmlns:p14="http://schemas.microsoft.com/office/powerpoint/2010/main" val="104716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81F30-8FC8-4841-8404-4DC79218B945}"/>
              </a:ext>
            </a:extLst>
          </p:cNvPr>
          <p:cNvSpPr/>
          <p:nvPr/>
        </p:nvSpPr>
        <p:spPr>
          <a:xfrm>
            <a:off x="8845140" y="0"/>
            <a:ext cx="2645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5" name="Rectangle: Rounded Corners 24">
            <a:extLst>
              <a:ext uri="{FF2B5EF4-FFF2-40B4-BE49-F238E27FC236}">
                <a16:creationId xmlns:a16="http://schemas.microsoft.com/office/drawing/2014/main" id="{83D29F65-481C-4C80-BB65-121E5AED26B5}"/>
              </a:ext>
            </a:extLst>
          </p:cNvPr>
          <p:cNvSpPr/>
          <p:nvPr/>
        </p:nvSpPr>
        <p:spPr>
          <a:xfrm>
            <a:off x="8883464" y="6249961"/>
            <a:ext cx="172815"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9" name="Rectangle 8">
            <a:extLst>
              <a:ext uri="{FF2B5EF4-FFF2-40B4-BE49-F238E27FC236}">
                <a16:creationId xmlns:a16="http://schemas.microsoft.com/office/drawing/2014/main" id="{4BC39664-EB8B-4A32-915A-D4308F792772}"/>
              </a:ext>
            </a:extLst>
          </p:cNvPr>
          <p:cNvSpPr/>
          <p:nvPr/>
        </p:nvSpPr>
        <p:spPr>
          <a:xfrm rot="5400000">
            <a:off x="5697856" y="3411857"/>
            <a:ext cx="6857999" cy="3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5" name="Rectangle 14">
            <a:extLst>
              <a:ext uri="{FF2B5EF4-FFF2-40B4-BE49-F238E27FC236}">
                <a16:creationId xmlns:a16="http://schemas.microsoft.com/office/drawing/2014/main" id="{AC6C03AE-289A-4BCC-971C-3400028C8764}"/>
              </a:ext>
            </a:extLst>
          </p:cNvPr>
          <p:cNvSpPr/>
          <p:nvPr/>
        </p:nvSpPr>
        <p:spPr>
          <a:xfrm rot="5400000">
            <a:off x="5663785" y="3411858"/>
            <a:ext cx="6857999" cy="3429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324000" y="432000"/>
            <a:ext cx="8496000"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324000" y="1512000"/>
            <a:ext cx="8496000" cy="467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324000" y="6361483"/>
            <a:ext cx="4113698" cy="201532"/>
          </a:xfrm>
          <a:prstGeom prst="rect">
            <a:avLst/>
          </a:prstGeom>
          <a:noFill/>
        </p:spPr>
        <p:txBody>
          <a:bodyPr vert="horz" lIns="0" tIns="0" rIns="0" bIns="0" rtlCol="0" anchor="ctr"/>
          <a:lstStyle>
            <a:lvl1pPr algn="l">
              <a:defRPr sz="900">
                <a:solidFill>
                  <a:schemeClr val="tx1">
                    <a:lumMod val="75000"/>
                    <a:lumOff val="25000"/>
                  </a:schemeClr>
                </a:solidFill>
              </a:defRPr>
            </a:lvl1pPr>
          </a:lstStyle>
          <a:p>
            <a:endParaRPr lang="zh-HK" altLang="en-US"/>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8795742" y="6277243"/>
            <a:ext cx="348258"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900" i="1">
                <a:solidFill>
                  <a:schemeClr val="bg1"/>
                </a:solidFill>
                <a:latin typeface="Times New Roman" panose="02020603050405020304" pitchFamily="18" charset="0"/>
                <a:cs typeface="Times New Roman" panose="02020603050405020304" pitchFamily="18" charset="0"/>
              </a:defRPr>
            </a:lvl1pPr>
          </a:lstStyle>
          <a:p>
            <a:fld id="{6A91D05A-299C-4A4B-BC28-B6B4B683E1D6}" type="slidenum">
              <a:rPr lang="zh-HK" altLang="en-US" smtClean="0"/>
              <a:t>‹#›</a:t>
            </a:fld>
            <a:endParaRPr lang="zh-HK" altLang="en-US"/>
          </a:p>
        </p:txBody>
      </p:sp>
    </p:spTree>
    <p:extLst>
      <p:ext uri="{BB962C8B-B14F-4D97-AF65-F5344CB8AC3E}">
        <p14:creationId xmlns:p14="http://schemas.microsoft.com/office/powerpoint/2010/main" val="243921844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 id="2147483922" r:id="rId23"/>
  </p:sldLayoutIdLst>
  <p:hf hdr="0" ftr="0" dt="0"/>
  <p:txStyles>
    <p:titleStyle>
      <a:lvl1pPr algn="l" defTabSz="685800" rtl="0" eaLnBrk="1" latinLnBrk="0" hangingPunct="1">
        <a:lnSpc>
          <a:spcPct val="90000"/>
        </a:lnSpc>
        <a:spcBef>
          <a:spcPct val="0"/>
        </a:spcBef>
        <a:buNone/>
        <a:defRPr sz="2400" kern="1200">
          <a:solidFill>
            <a:schemeClr val="tx1">
              <a:lumMod val="75000"/>
              <a:lumOff val="25000"/>
            </a:schemeClr>
          </a:solidFill>
          <a:latin typeface="+mj-lt"/>
          <a:ea typeface="+mj-ea"/>
          <a:cs typeface="+mj-cs"/>
        </a:defRPr>
      </a:lvl1pPr>
    </p:titleStyle>
    <p:body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chemeClr val="tx1">
              <a:lumMod val="75000"/>
              <a:lumOff val="25000"/>
            </a:schemeClr>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27" userDrawn="1">
          <p15:clr>
            <a:srgbClr val="F26B43"/>
          </p15:clr>
        </p15:guide>
        <p15:guide id="2" pos="7174" userDrawn="1">
          <p15:clr>
            <a:srgbClr val="F26B43"/>
          </p15:clr>
        </p15:guide>
        <p15:guide id="3" pos="506"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guide id="7" pos="3318" userDrawn="1">
          <p15:clr>
            <a:srgbClr val="F26B43"/>
          </p15:clr>
        </p15:guide>
        <p15:guide id="8" pos="43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5.png"/><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6.xml"/><Relationship Id="rId7" Type="http://schemas.openxmlformats.org/officeDocument/2006/relationships/image" Target="../media/image16.jpeg"/><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15.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4.wmf"/></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wmf"/><Relationship Id="rId1" Type="http://schemas.openxmlformats.org/officeDocument/2006/relationships/slideLayout" Target="../slideLayouts/slideLayout9.xml"/><Relationship Id="rId4" Type="http://schemas.openxmlformats.org/officeDocument/2006/relationships/image" Target="../media/image26.wmf"/></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15.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wmf"/><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hyperlink" Target="http://www.cmchk.org.hk/"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emf"/><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jpg"/><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5.x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3"/>
          <p:cNvSpPr>
            <a:spLocks noGrp="1"/>
          </p:cNvSpPr>
          <p:nvPr>
            <p:ph type="ctrTitle"/>
          </p:nvPr>
        </p:nvSpPr>
        <p:spPr>
          <a:xfrm>
            <a:off x="2002971" y="2420437"/>
            <a:ext cx="4644572" cy="1736229"/>
          </a:xfrm>
          <a:noFill/>
          <a:ln>
            <a:noFill/>
          </a:ln>
        </p:spPr>
        <p:txBody>
          <a:bodyPr/>
          <a:lstStyle/>
          <a:p>
            <a:pPr algn="ctr">
              <a:lnSpc>
                <a:spcPts val="3500"/>
              </a:lnSpc>
            </a:pPr>
            <a:r>
              <a:rPr lang="zh-TW" altLang="en-US" sz="3300" spc="0" dirty="0" smtClean="0">
                <a:ln w="22225">
                  <a:solidFill>
                    <a:schemeClr val="accent1"/>
                  </a:solidFill>
                  <a:prstDash val="solid"/>
                </a:ln>
                <a:solidFill>
                  <a:schemeClr val="accent1">
                    <a:lumMod val="40000"/>
                    <a:lumOff val="60000"/>
                  </a:schemeClr>
                </a:solidFill>
                <a:latin typeface="微軟正黑體" panose="020B0604030504040204" pitchFamily="34" charset="-120"/>
                <a:ea typeface="微軟正黑體" panose="020B0604030504040204" pitchFamily="34" charset="-120"/>
              </a:rPr>
              <a:t>香港中成藥</a:t>
            </a:r>
            <a:r>
              <a:rPr lang="zh-TW" altLang="en-US" sz="3300" spc="0" dirty="0">
                <a:ln w="22225">
                  <a:solidFill>
                    <a:schemeClr val="accent1"/>
                  </a:solidFill>
                  <a:prstDash val="solid"/>
                </a:ln>
                <a:solidFill>
                  <a:schemeClr val="accent1">
                    <a:lumMod val="40000"/>
                    <a:lumOff val="60000"/>
                  </a:schemeClr>
                </a:solidFill>
                <a:latin typeface="微軟正黑體" panose="020B0604030504040204" pitchFamily="34" charset="-120"/>
                <a:ea typeface="微軟正黑體" panose="020B0604030504040204" pitchFamily="34" charset="-120"/>
              </a:rPr>
              <a:t>註冊制度</a:t>
            </a:r>
            <a:r>
              <a:rPr lang="en-US" altLang="zh-TW" sz="3300" spc="0" dirty="0" smtClean="0">
                <a:ln w="22225">
                  <a:solidFill>
                    <a:schemeClr val="accent1"/>
                  </a:solidFill>
                  <a:prstDash val="solid"/>
                </a:ln>
                <a:solidFill>
                  <a:schemeClr val="accent1">
                    <a:lumMod val="40000"/>
                    <a:lumOff val="60000"/>
                  </a:schemeClr>
                </a:solidFill>
                <a:latin typeface="微軟正黑體" panose="020B0604030504040204" pitchFamily="34" charset="-120"/>
                <a:ea typeface="微軟正黑體" panose="020B0604030504040204" pitchFamily="34" charset="-120"/>
              </a:rPr>
              <a:t/>
            </a:r>
            <a:br>
              <a:rPr lang="en-US" altLang="zh-TW" sz="3300" spc="0" dirty="0" smtClean="0">
                <a:ln w="22225">
                  <a:solidFill>
                    <a:schemeClr val="accent1"/>
                  </a:solidFill>
                  <a:prstDash val="solid"/>
                </a:ln>
                <a:solidFill>
                  <a:schemeClr val="accent1">
                    <a:lumMod val="40000"/>
                    <a:lumOff val="60000"/>
                  </a:schemeClr>
                </a:solidFill>
                <a:latin typeface="微軟正黑體" panose="020B0604030504040204" pitchFamily="34" charset="-120"/>
                <a:ea typeface="微軟正黑體" panose="020B0604030504040204" pitchFamily="34" charset="-120"/>
              </a:rPr>
            </a:br>
            <a:r>
              <a:rPr lang="zh-TW" altLang="en-US" sz="3300" spc="0" dirty="0" smtClean="0">
                <a:ln w="22225">
                  <a:solidFill>
                    <a:schemeClr val="accent1"/>
                  </a:solidFill>
                  <a:prstDash val="solid"/>
                </a:ln>
                <a:solidFill>
                  <a:schemeClr val="accent1">
                    <a:lumMod val="40000"/>
                    <a:lumOff val="60000"/>
                  </a:schemeClr>
                </a:solidFill>
                <a:latin typeface="微軟正黑體" panose="020B0604030504040204" pitchFamily="34" charset="-120"/>
                <a:ea typeface="微軟正黑體" panose="020B0604030504040204" pitchFamily="34" charset="-120"/>
              </a:rPr>
              <a:t>與</a:t>
            </a:r>
            <a:r>
              <a:rPr lang="en-US" altLang="zh-TW" sz="3300" spc="0" dirty="0" smtClean="0">
                <a:ln w="22225">
                  <a:solidFill>
                    <a:schemeClr val="accent1"/>
                  </a:solidFill>
                  <a:prstDash val="solid"/>
                </a:ln>
                <a:solidFill>
                  <a:schemeClr val="accent1">
                    <a:lumMod val="40000"/>
                    <a:lumOff val="60000"/>
                  </a:schemeClr>
                </a:solidFill>
                <a:latin typeface="微軟正黑體" panose="020B0604030504040204" pitchFamily="34" charset="-120"/>
                <a:ea typeface="微軟正黑體" panose="020B0604030504040204" pitchFamily="34" charset="-120"/>
              </a:rPr>
              <a:t/>
            </a:r>
            <a:br>
              <a:rPr lang="en-US" altLang="zh-TW" sz="3300" spc="0" dirty="0" smtClean="0">
                <a:ln w="22225">
                  <a:solidFill>
                    <a:schemeClr val="accent1"/>
                  </a:solidFill>
                  <a:prstDash val="solid"/>
                </a:ln>
                <a:solidFill>
                  <a:schemeClr val="accent1">
                    <a:lumMod val="40000"/>
                    <a:lumOff val="60000"/>
                  </a:schemeClr>
                </a:solidFill>
                <a:latin typeface="微軟正黑體" panose="020B0604030504040204" pitchFamily="34" charset="-120"/>
                <a:ea typeface="微軟正黑體" panose="020B0604030504040204" pitchFamily="34" charset="-120"/>
              </a:rPr>
            </a:br>
            <a:r>
              <a:rPr lang="zh-TW" altLang="en-US" sz="3300" spc="0" dirty="0">
                <a:ln w="22225">
                  <a:solidFill>
                    <a:schemeClr val="accent1"/>
                  </a:solidFill>
                  <a:prstDash val="solid"/>
                </a:ln>
                <a:solidFill>
                  <a:schemeClr val="accent1">
                    <a:lumMod val="40000"/>
                    <a:lumOff val="60000"/>
                  </a:schemeClr>
                </a:solidFill>
                <a:latin typeface="微軟正黑體" panose="020B0604030504040204" pitchFamily="34" charset="-120"/>
                <a:ea typeface="微軟正黑體" panose="020B0604030504040204" pitchFamily="34" charset="-120"/>
              </a:rPr>
              <a:t>進出口規管</a:t>
            </a:r>
            <a:r>
              <a:rPr lang="en-US" altLang="zh-TW" sz="3300" dirty="0" smtClean="0">
                <a:latin typeface="微軟正黑體" panose="020B0604030504040204" pitchFamily="34" charset="-120"/>
                <a:ea typeface="微軟正黑體" panose="020B0604030504040204" pitchFamily="34" charset="-120"/>
              </a:rPr>
              <a:t/>
            </a:r>
            <a:br>
              <a:rPr lang="en-US" altLang="zh-TW" sz="3300" dirty="0" smtClean="0">
                <a:latin typeface="微軟正黑體" panose="020B0604030504040204" pitchFamily="34" charset="-120"/>
                <a:ea typeface="微軟正黑體" panose="020B0604030504040204" pitchFamily="34" charset="-120"/>
              </a:rPr>
            </a:br>
            <a:endParaRPr lang="zh-HK" altLang="en-US" sz="3300" dirty="0">
              <a:latin typeface="微軟正黑體" panose="020B0604030504040204" pitchFamily="34" charset="-120"/>
              <a:ea typeface="微軟正黑體" panose="020B0604030504040204" pitchFamily="34" charset="-120"/>
            </a:endParaRPr>
          </a:p>
        </p:txBody>
      </p:sp>
      <p:sp>
        <p:nvSpPr>
          <p:cNvPr id="15" name="副標題 14"/>
          <p:cNvSpPr>
            <a:spLocks noGrp="1"/>
          </p:cNvSpPr>
          <p:nvPr>
            <p:ph type="subTitle" idx="1"/>
          </p:nvPr>
        </p:nvSpPr>
        <p:spPr>
          <a:xfrm>
            <a:off x="118164" y="5204954"/>
            <a:ext cx="2378294" cy="997905"/>
          </a:xfrm>
        </p:spPr>
        <p:txBody>
          <a:bodyPr/>
          <a:lstStyle/>
          <a:p>
            <a:pPr algn="ctr"/>
            <a:r>
              <a:rPr lang="zh-TW" altLang="en-US" sz="1800" b="1" dirty="0" smtClean="0">
                <a:solidFill>
                  <a:schemeClr val="tx1"/>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衞生署</a:t>
            </a:r>
            <a:endParaRPr lang="en-US" altLang="zh-TW" sz="1800" b="1" dirty="0" smtClean="0">
              <a:solidFill>
                <a:schemeClr val="tx1"/>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endParaRPr>
          </a:p>
          <a:p>
            <a:pPr algn="ctr"/>
            <a:r>
              <a:rPr lang="zh-TW" altLang="en-US" sz="1800" b="1" dirty="0" smtClean="0">
                <a:solidFill>
                  <a:schemeClr val="tx1"/>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中醫藥事務部</a:t>
            </a:r>
            <a:endParaRPr lang="en-US" altLang="zh-TW" sz="1800" b="1" dirty="0" smtClean="0">
              <a:solidFill>
                <a:schemeClr val="tx1"/>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endParaRPr>
          </a:p>
          <a:p>
            <a:pPr algn="ctr"/>
            <a:r>
              <a:rPr lang="en-US" altLang="zh-TW" sz="18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2019</a:t>
            </a:r>
            <a:r>
              <a:rPr lang="zh-TW" altLang="en-US" sz="18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年</a:t>
            </a:r>
            <a:r>
              <a:rPr lang="en-US" altLang="zh-TW" sz="18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zh-TW" altLang="en-US" sz="18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月</a:t>
            </a:r>
            <a:endParaRPr lang="zh-HK" altLang="en-US" sz="1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7" name="Picture 2" descr="C:\Users\ch_lam.CMS\Documents\Presentation powerpoints\Powerpoint photos\branding.gif"/>
          <p:cNvPicPr>
            <a:picLocks noChangeAspect="1" noChangeArrowheads="1"/>
          </p:cNvPicPr>
          <p:nvPr/>
        </p:nvPicPr>
        <p:blipFill>
          <a:blip r:embed="rId2" cstate="print"/>
          <a:srcRect/>
          <a:stretch>
            <a:fillRect/>
          </a:stretch>
        </p:blipFill>
        <p:spPr bwMode="auto">
          <a:xfrm>
            <a:off x="118163" y="6202859"/>
            <a:ext cx="2630643" cy="655141"/>
          </a:xfrm>
          <a:prstGeom prst="rect">
            <a:avLst/>
          </a:prstGeom>
          <a:noFill/>
        </p:spPr>
      </p:pic>
      <p:sp>
        <p:nvSpPr>
          <p:cNvPr id="37" name="矩形 36"/>
          <p:cNvSpPr/>
          <p:nvPr/>
        </p:nvSpPr>
        <p:spPr>
          <a:xfrm>
            <a:off x="3216831" y="679445"/>
            <a:ext cx="4724514" cy="156966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zh-HK" sz="2400" b="1" dirty="0" smtClean="0">
                <a:ln w="22225">
                  <a:solidFill>
                    <a:schemeClr val="accent2"/>
                  </a:solidFill>
                  <a:prstDash val="solid"/>
                </a:ln>
                <a:solidFill>
                  <a:schemeClr val="accent2">
                    <a:lumMod val="40000"/>
                    <a:lumOff val="60000"/>
                  </a:schemeClr>
                </a:solidFill>
                <a:latin typeface="Calibri" panose="020F0502020204030204" pitchFamily="34" charset="0"/>
                <a:ea typeface="微軟正黑體" panose="020B0604030504040204" pitchFamily="34" charset="-120"/>
                <a:cs typeface="Calibri" panose="020F0502020204030204" pitchFamily="34" charset="0"/>
              </a:rPr>
              <a:t>Registration System</a:t>
            </a:r>
            <a:r>
              <a:rPr lang="en-US" altLang="zh-HK" sz="2400" b="1" dirty="0">
                <a:ln w="22225">
                  <a:solidFill>
                    <a:schemeClr val="accent2"/>
                  </a:solidFill>
                  <a:prstDash val="solid"/>
                </a:ln>
                <a:solidFill>
                  <a:schemeClr val="accent2">
                    <a:lumMod val="40000"/>
                    <a:lumOff val="60000"/>
                  </a:schemeClr>
                </a:solidFill>
                <a:latin typeface="Calibri" panose="020F0502020204030204" pitchFamily="34" charset="0"/>
                <a:ea typeface="微軟正黑體" panose="020B0604030504040204" pitchFamily="34" charset="-120"/>
                <a:cs typeface="Calibri" panose="020F0502020204030204" pitchFamily="34" charset="0"/>
              </a:rPr>
              <a:t>, </a:t>
            </a:r>
            <a:endParaRPr lang="en-US" altLang="zh-HK" sz="2400" b="1" dirty="0" smtClean="0">
              <a:ln w="22225">
                <a:solidFill>
                  <a:schemeClr val="accent2"/>
                </a:solidFill>
                <a:prstDash val="solid"/>
              </a:ln>
              <a:solidFill>
                <a:schemeClr val="accent2">
                  <a:lumMod val="40000"/>
                  <a:lumOff val="60000"/>
                </a:schemeClr>
              </a:solidFill>
              <a:latin typeface="Calibri" panose="020F0502020204030204" pitchFamily="34" charset="0"/>
              <a:ea typeface="微軟正黑體" panose="020B0604030504040204" pitchFamily="34" charset="-120"/>
              <a:cs typeface="Calibri" panose="020F0502020204030204" pitchFamily="34" charset="0"/>
            </a:endParaRPr>
          </a:p>
          <a:p>
            <a:pPr algn="ctr"/>
            <a:r>
              <a:rPr lang="en-US" altLang="zh-HK" sz="2400" b="1" dirty="0" smtClean="0">
                <a:ln w="22225">
                  <a:solidFill>
                    <a:schemeClr val="accent2"/>
                  </a:solidFill>
                  <a:prstDash val="solid"/>
                </a:ln>
                <a:solidFill>
                  <a:schemeClr val="accent2">
                    <a:lumMod val="40000"/>
                    <a:lumOff val="60000"/>
                  </a:schemeClr>
                </a:solidFill>
                <a:latin typeface="Calibri" panose="020F0502020204030204" pitchFamily="34" charset="0"/>
                <a:ea typeface="微軟正黑體" panose="020B0604030504040204" pitchFamily="34" charset="-120"/>
                <a:cs typeface="Calibri" panose="020F0502020204030204" pitchFamily="34" charset="0"/>
              </a:rPr>
              <a:t>import </a:t>
            </a:r>
            <a:r>
              <a:rPr lang="en-US" altLang="zh-HK" sz="2400" b="1" dirty="0">
                <a:ln w="22225">
                  <a:solidFill>
                    <a:schemeClr val="accent2"/>
                  </a:solidFill>
                  <a:prstDash val="solid"/>
                </a:ln>
                <a:solidFill>
                  <a:schemeClr val="accent2">
                    <a:lumMod val="40000"/>
                    <a:lumOff val="60000"/>
                  </a:schemeClr>
                </a:solidFill>
                <a:latin typeface="Calibri" panose="020F0502020204030204" pitchFamily="34" charset="0"/>
                <a:ea typeface="微軟正黑體" panose="020B0604030504040204" pitchFamily="34" charset="-120"/>
                <a:cs typeface="Calibri" panose="020F0502020204030204" pitchFamily="34" charset="0"/>
              </a:rPr>
              <a:t>and Export </a:t>
            </a:r>
            <a:r>
              <a:rPr lang="en-US" altLang="zh-HK" sz="2400" b="1" dirty="0" smtClean="0">
                <a:ln w="22225">
                  <a:solidFill>
                    <a:schemeClr val="accent2"/>
                  </a:solidFill>
                  <a:prstDash val="solid"/>
                </a:ln>
                <a:solidFill>
                  <a:schemeClr val="accent2">
                    <a:lumMod val="40000"/>
                    <a:lumOff val="60000"/>
                  </a:schemeClr>
                </a:solidFill>
                <a:latin typeface="Calibri" panose="020F0502020204030204" pitchFamily="34" charset="0"/>
                <a:ea typeface="微軟正黑體" panose="020B0604030504040204" pitchFamily="34" charset="-120"/>
                <a:cs typeface="Calibri" panose="020F0502020204030204" pitchFamily="34" charset="0"/>
              </a:rPr>
              <a:t>Control of </a:t>
            </a:r>
            <a:r>
              <a:rPr lang="en-US" altLang="zh-HK" sz="2400" b="1" dirty="0">
                <a:ln w="22225">
                  <a:solidFill>
                    <a:schemeClr val="accent2"/>
                  </a:solidFill>
                  <a:prstDash val="solid"/>
                </a:ln>
                <a:solidFill>
                  <a:schemeClr val="accent2">
                    <a:lumMod val="40000"/>
                    <a:lumOff val="60000"/>
                  </a:schemeClr>
                </a:solidFill>
                <a:latin typeface="Calibri" panose="020F0502020204030204" pitchFamily="34" charset="0"/>
                <a:ea typeface="微軟正黑體" panose="020B0604030504040204" pitchFamily="34" charset="-120"/>
                <a:cs typeface="Calibri" panose="020F0502020204030204" pitchFamily="34" charset="0"/>
              </a:rPr>
              <a:t>Proprietary Chinese Medicine </a:t>
            </a:r>
            <a:endParaRPr lang="en-US" altLang="zh-HK" sz="2400" b="1" dirty="0" smtClean="0">
              <a:ln w="22225">
                <a:solidFill>
                  <a:schemeClr val="accent2"/>
                </a:solidFill>
                <a:prstDash val="solid"/>
              </a:ln>
              <a:solidFill>
                <a:schemeClr val="accent2">
                  <a:lumMod val="40000"/>
                  <a:lumOff val="60000"/>
                </a:schemeClr>
              </a:solidFill>
              <a:latin typeface="Calibri" panose="020F0502020204030204" pitchFamily="34" charset="0"/>
              <a:ea typeface="微軟正黑體" panose="020B0604030504040204" pitchFamily="34" charset="-120"/>
              <a:cs typeface="Calibri" panose="020F0502020204030204" pitchFamily="34" charset="0"/>
            </a:endParaRPr>
          </a:p>
          <a:p>
            <a:pPr algn="ctr"/>
            <a:r>
              <a:rPr lang="en-US" altLang="zh-HK" sz="2400" b="1" dirty="0" smtClean="0">
                <a:ln w="22225">
                  <a:solidFill>
                    <a:schemeClr val="accent2"/>
                  </a:solidFill>
                  <a:prstDash val="solid"/>
                </a:ln>
                <a:solidFill>
                  <a:schemeClr val="accent2">
                    <a:lumMod val="40000"/>
                    <a:lumOff val="60000"/>
                  </a:schemeClr>
                </a:solidFill>
                <a:latin typeface="Calibri" panose="020F0502020204030204" pitchFamily="34" charset="0"/>
                <a:ea typeface="微軟正黑體" panose="020B0604030504040204" pitchFamily="34" charset="-120"/>
                <a:cs typeface="Calibri" panose="020F0502020204030204" pitchFamily="34" charset="0"/>
              </a:rPr>
              <a:t>in </a:t>
            </a:r>
            <a:r>
              <a:rPr lang="en-US" altLang="zh-HK" sz="2400" b="1" dirty="0">
                <a:ln w="22225">
                  <a:solidFill>
                    <a:schemeClr val="accent2"/>
                  </a:solidFill>
                  <a:prstDash val="solid"/>
                </a:ln>
                <a:solidFill>
                  <a:schemeClr val="accent2">
                    <a:lumMod val="40000"/>
                    <a:lumOff val="60000"/>
                  </a:schemeClr>
                </a:solidFill>
                <a:latin typeface="Calibri" panose="020F0502020204030204" pitchFamily="34" charset="0"/>
                <a:ea typeface="微軟正黑體" panose="020B0604030504040204" pitchFamily="34" charset="-120"/>
                <a:cs typeface="Calibri" panose="020F0502020204030204" pitchFamily="34" charset="0"/>
              </a:rPr>
              <a:t>Hong Kong</a:t>
            </a:r>
            <a:endParaRPr lang="zh-HK" altLang="en-US" sz="2400" b="1" dirty="0">
              <a:ln w="22225">
                <a:solidFill>
                  <a:schemeClr val="accent2"/>
                </a:solidFill>
                <a:prstDash val="solid"/>
              </a:ln>
              <a:solidFill>
                <a:schemeClr val="accent2">
                  <a:lumMod val="40000"/>
                  <a:lumOff val="60000"/>
                </a:schemeClr>
              </a:solidFill>
              <a:latin typeface="Calibri" panose="020F0502020204030204" pitchFamily="34" charset="0"/>
              <a:ea typeface="微軟正黑體" panose="020B0604030504040204" pitchFamily="34" charset="-120"/>
              <a:cs typeface="Calibri" panose="020F0502020204030204" pitchFamily="34" charset="0"/>
            </a:endParaRPr>
          </a:p>
        </p:txBody>
      </p:sp>
      <p:pic>
        <p:nvPicPr>
          <p:cNvPr id="3" name="圖片版面配置區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659" r="14659"/>
          <a:stretch>
            <a:fillRect/>
          </a:stretch>
        </p:blipFill>
        <p:spPr/>
      </p:pic>
      <p:sp>
        <p:nvSpPr>
          <p:cNvPr id="2" name="Rectangle 1"/>
          <p:cNvSpPr/>
          <p:nvPr/>
        </p:nvSpPr>
        <p:spPr>
          <a:xfrm>
            <a:off x="4032504" y="88864"/>
            <a:ext cx="4572000" cy="584775"/>
          </a:xfrm>
          <a:prstGeom prst="rect">
            <a:avLst/>
          </a:prstGeom>
        </p:spPr>
        <p:txBody>
          <a:bodyPr>
            <a:spAutoFit/>
          </a:bodyPr>
          <a:lstStyle/>
          <a:p>
            <a:r>
              <a:rPr lang="zh-CN" altLang="en-US" sz="1600" dirty="0">
                <a:latin typeface="+mn-ea"/>
                <a:cs typeface="Times New Roman" panose="02020603050405020304" pitchFamily="18" charset="0"/>
              </a:rPr>
              <a:t>香港中成藥藥品及保健品行業如何拓展東盟市場</a:t>
            </a:r>
            <a:r>
              <a:rPr lang="zh-CN" altLang="en-US" sz="1600">
                <a:latin typeface="+mn-ea"/>
                <a:cs typeface="Times New Roman" panose="02020603050405020304" pitchFamily="18" charset="0"/>
              </a:rPr>
              <a:t>研討會 </a:t>
            </a:r>
            <a:r>
              <a:rPr lang="zh-CN" altLang="en-US" sz="1600" smtClean="0">
                <a:latin typeface="+mn-ea"/>
                <a:cs typeface="Times New Roman" panose="02020603050405020304" pitchFamily="18" charset="0"/>
              </a:rPr>
              <a:t>暨  東</a:t>
            </a:r>
            <a:r>
              <a:rPr lang="zh-CN" altLang="en-US" sz="1600" dirty="0">
                <a:latin typeface="+mn-ea"/>
                <a:cs typeface="Times New Roman" panose="02020603050405020304" pitchFamily="18" charset="0"/>
              </a:rPr>
              <a:t>盟國家藥品進口註冊要求研討會 之</a:t>
            </a:r>
            <a:endParaRPr lang="en-US" sz="1600" dirty="0"/>
          </a:p>
        </p:txBody>
      </p:sp>
    </p:spTree>
    <p:extLst>
      <p:ext uri="{BB962C8B-B14F-4D97-AF65-F5344CB8AC3E}">
        <p14:creationId xmlns:p14="http://schemas.microsoft.com/office/powerpoint/2010/main" val="3824143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4465" y="245572"/>
            <a:ext cx="8171190" cy="798285"/>
          </a:xfrm>
        </p:spPr>
        <p:txBody>
          <a:bodyPr/>
          <a:lstStyle/>
          <a:p>
            <a:r>
              <a:rPr lang="zh-HK"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中成藥註冊的規定 </a:t>
            </a:r>
            <a:br>
              <a:rPr lang="zh-HK"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en-US" altLang="zh-TW"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PCMs </a:t>
            </a:r>
            <a:r>
              <a:rPr lang="en-US" altLang="zh-HK"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to </a:t>
            </a:r>
            <a:r>
              <a:rPr lang="en-US" altLang="zh-HK"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be </a:t>
            </a:r>
            <a:r>
              <a:rPr lang="en-US" altLang="zh-HK"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Registered</a:t>
            </a:r>
            <a:endParaRPr lang="zh-HK" altLang="en-US"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endParaRPr>
          </a:p>
        </p:txBody>
      </p:sp>
      <p:graphicFrame>
        <p:nvGraphicFramePr>
          <p:cNvPr id="7" name="資料庫圖表 6"/>
          <p:cNvGraphicFramePr/>
          <p:nvPr>
            <p:extLst>
              <p:ext uri="{D42A27DB-BD31-4B8C-83A1-F6EECF244321}">
                <p14:modId xmlns:p14="http://schemas.microsoft.com/office/powerpoint/2010/main" val="67723466"/>
              </p:ext>
            </p:extLst>
          </p:nvPr>
        </p:nvGraphicFramePr>
        <p:xfrm>
          <a:off x="-3082415" y="1260987"/>
          <a:ext cx="12857668"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5" descr="cover 中成藥申請手冊"/>
          <p:cNvPicPr>
            <a:picLocks noChangeAspect="1" noChangeArrowheads="1"/>
          </p:cNvPicPr>
          <p:nvPr/>
        </p:nvPicPr>
        <p:blipFill rotWithShape="1">
          <a:blip r:embed="rId7" cstate="print"/>
          <a:srcRect l="6401" t="1782" b="1731"/>
          <a:stretch/>
        </p:blipFill>
        <p:spPr bwMode="auto">
          <a:xfrm>
            <a:off x="6986807" y="2767641"/>
            <a:ext cx="1667640" cy="2473091"/>
          </a:xfrm>
          <a:prstGeom prst="rect">
            <a:avLst/>
          </a:prstGeom>
          <a:noFill/>
          <a:ln w="9525">
            <a:noFill/>
            <a:miter lim="800000"/>
            <a:headEnd/>
            <a:tailEnd/>
          </a:ln>
        </p:spPr>
      </p:pic>
      <p:sp>
        <p:nvSpPr>
          <p:cNvPr id="3" name="投影片編號版面配置區 2"/>
          <p:cNvSpPr>
            <a:spLocks noGrp="1"/>
          </p:cNvSpPr>
          <p:nvPr>
            <p:ph type="sldNum" sz="quarter" idx="33"/>
          </p:nvPr>
        </p:nvSpPr>
        <p:spPr/>
        <p:txBody>
          <a:bodyPr/>
          <a:lstStyle/>
          <a:p>
            <a:fld id="{6A91D05A-299C-4A4B-BC28-B6B4B683E1D6}" type="slidenum">
              <a:rPr lang="zh-HK" altLang="en-US" smtClean="0"/>
              <a:t>10</a:t>
            </a:fld>
            <a:endParaRPr lang="zh-HK" altLang="en-US"/>
          </a:p>
        </p:txBody>
      </p:sp>
    </p:spTree>
    <p:extLst>
      <p:ext uri="{BB962C8B-B14F-4D97-AF65-F5344CB8AC3E}">
        <p14:creationId xmlns:p14="http://schemas.microsoft.com/office/powerpoint/2010/main" val="898824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7371" y="399143"/>
            <a:ext cx="8435372" cy="580364"/>
          </a:xfrm>
        </p:spPr>
        <p:txBody>
          <a:bodyPr/>
          <a:lstStyle/>
          <a:p>
            <a:r>
              <a:rPr lang="zh-HK"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中成藥註冊的規定 </a:t>
            </a:r>
            <a:br>
              <a:rPr lang="zh-HK"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en-US" altLang="zh-TW" sz="2800"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PCMs </a:t>
            </a:r>
            <a:r>
              <a:rPr lang="en-US" altLang="zh-HK" sz="2800"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to </a:t>
            </a:r>
            <a:r>
              <a:rPr lang="en-US" altLang="zh-HK" sz="2800"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be Registered</a:t>
            </a:r>
            <a:endParaRPr lang="zh-HK" altLang="en-US" sz="2800" dirty="0">
              <a:latin typeface="Calibri" panose="020F0502020204030204" pitchFamily="34" charset="0"/>
              <a:cs typeface="Calibri" panose="020F0502020204030204" pitchFamily="34" charset="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503766365"/>
              </p:ext>
            </p:extLst>
          </p:nvPr>
        </p:nvGraphicFramePr>
        <p:xfrm>
          <a:off x="0" y="1360637"/>
          <a:ext cx="8496300" cy="5316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6125028" y="6277243"/>
            <a:ext cx="2687715" cy="553998"/>
          </a:xfrm>
          <a:prstGeom prst="rect">
            <a:avLst/>
          </a:prstGeom>
        </p:spPr>
        <p:txBody>
          <a:bodyPr wrap="square">
            <a:spAutoFit/>
          </a:bodyPr>
          <a:lstStyle/>
          <a:p>
            <a:pPr marL="0" marR="45720" lvl="2">
              <a:buClr>
                <a:srgbClr val="0BD0D9"/>
              </a:buClr>
              <a:buSzPct val="95000"/>
            </a:pPr>
            <a:r>
              <a:rPr lang="en-US" altLang="zh-TW" sz="1000" dirty="0" smtClean="0">
                <a:latin typeface="Calibri" panose="020F0502020204030204" pitchFamily="34" charset="0"/>
                <a:ea typeface="標楷體" pitchFamily="65" charset="-120"/>
                <a:cs typeface="Calibri" panose="020F0502020204030204" pitchFamily="34" charset="0"/>
              </a:rPr>
              <a:t>**</a:t>
            </a:r>
            <a:r>
              <a:rPr lang="zh-TW" altLang="en-US" sz="1000" dirty="0" smtClean="0">
                <a:latin typeface="Calibri" panose="020F0502020204030204" pitchFamily="34" charset="0"/>
                <a:ea typeface="標楷體" pitchFamily="65" charset="-120"/>
                <a:cs typeface="Calibri" panose="020F0502020204030204" pitchFamily="34" charset="0"/>
              </a:rPr>
              <a:t>違例</a:t>
            </a:r>
            <a:r>
              <a:rPr lang="zh-TW" altLang="en-US" sz="1000" dirty="0">
                <a:latin typeface="Calibri" panose="020F0502020204030204" pitchFamily="34" charset="0"/>
                <a:ea typeface="標楷體" pitchFamily="65" charset="-120"/>
                <a:cs typeface="Calibri" panose="020F0502020204030204" pitchFamily="34" charset="0"/>
              </a:rPr>
              <a:t>者可被判罰款港幣十萬元和監禁兩年。</a:t>
            </a:r>
            <a:endParaRPr lang="en-US" altLang="zh-CN" sz="1000" dirty="0">
              <a:latin typeface="Calibri" panose="020F0502020204030204" pitchFamily="34" charset="0"/>
              <a:ea typeface="標楷體" pitchFamily="65" charset="-120"/>
              <a:cs typeface="Calibri" panose="020F0502020204030204" pitchFamily="34" charset="0"/>
            </a:endParaRPr>
          </a:p>
          <a:p>
            <a:pPr marL="0" marR="45720" lvl="1">
              <a:buClr>
                <a:srgbClr val="0BD0D9"/>
              </a:buClr>
              <a:buSzPct val="95000"/>
            </a:pPr>
            <a:r>
              <a:rPr lang="en-US" altLang="zh-TW" sz="1000" dirty="0" smtClean="0">
                <a:latin typeface="Calibri" panose="020F0502020204030204" pitchFamily="34" charset="0"/>
                <a:cs typeface="Calibri" panose="020F0502020204030204" pitchFamily="34" charset="0"/>
              </a:rPr>
              <a:t>Contravention </a:t>
            </a:r>
            <a:r>
              <a:rPr lang="en-US" altLang="zh-TW" sz="1000" dirty="0">
                <a:latin typeface="Calibri" panose="020F0502020204030204" pitchFamily="34" charset="0"/>
                <a:cs typeface="Calibri" panose="020F0502020204030204" pitchFamily="34" charset="0"/>
              </a:rPr>
              <a:t>may lead to fine HK$100,000 and 2 years imprisonment.</a:t>
            </a:r>
          </a:p>
        </p:txBody>
      </p:sp>
      <p:pic>
        <p:nvPicPr>
          <p:cNvPr id="8" name="圖片 7"/>
          <p:cNvPicPr>
            <a:picLocks noChangeAspect="1"/>
          </p:cNvPicPr>
          <p:nvPr/>
        </p:nvPicPr>
        <p:blipFill rotWithShape="1">
          <a:blip r:embed="rId7" cstate="print">
            <a:extLst>
              <a:ext uri="{28A0092B-C50C-407E-A947-70E740481C1C}">
                <a14:useLocalDpi xmlns:a14="http://schemas.microsoft.com/office/drawing/2010/main" val="0"/>
              </a:ext>
            </a:extLst>
          </a:blip>
          <a:srcRect b="34180"/>
          <a:stretch/>
        </p:blipFill>
        <p:spPr>
          <a:xfrm>
            <a:off x="125105" y="5465398"/>
            <a:ext cx="1958273" cy="1288938"/>
          </a:xfrm>
          <a:prstGeom prst="rect">
            <a:avLst/>
          </a:prstGeom>
        </p:spPr>
      </p:pic>
      <p:pic>
        <p:nvPicPr>
          <p:cNvPr id="9" name="圖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30798" y="42118"/>
            <a:ext cx="1939081" cy="1939081"/>
          </a:xfrm>
          <a:prstGeom prst="rect">
            <a:avLst/>
          </a:prstGeom>
        </p:spPr>
      </p:pic>
      <p:sp>
        <p:nvSpPr>
          <p:cNvPr id="3" name="投影片編號版面配置區 2"/>
          <p:cNvSpPr>
            <a:spLocks noGrp="1"/>
          </p:cNvSpPr>
          <p:nvPr>
            <p:ph type="sldNum" sz="quarter" idx="33"/>
          </p:nvPr>
        </p:nvSpPr>
        <p:spPr/>
        <p:txBody>
          <a:bodyPr/>
          <a:lstStyle/>
          <a:p>
            <a:fld id="{6A91D05A-299C-4A4B-BC28-B6B4B683E1D6}" type="slidenum">
              <a:rPr lang="zh-HK" altLang="en-US" smtClean="0"/>
              <a:t>11</a:t>
            </a:fld>
            <a:endParaRPr lang="zh-HK" altLang="en-US"/>
          </a:p>
        </p:txBody>
      </p:sp>
    </p:spTree>
    <p:extLst>
      <p:ext uri="{BB962C8B-B14F-4D97-AF65-F5344CB8AC3E}">
        <p14:creationId xmlns:p14="http://schemas.microsoft.com/office/powerpoint/2010/main" val="3241404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7371" y="399143"/>
            <a:ext cx="8496000" cy="660400"/>
          </a:xfrm>
        </p:spPr>
        <p:txBody>
          <a:bodyPr/>
          <a:lstStyle/>
          <a:p>
            <a:r>
              <a:rPr lang="zh-HK"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註冊資料的要求</a:t>
            </a:r>
            <a:r>
              <a:rPr lang="zh-HK"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zh-HK"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en-US" altLang="zh-HK"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Documents </a:t>
            </a:r>
            <a:r>
              <a:rPr lang="en-US" altLang="zh-HK"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Required </a:t>
            </a:r>
            <a:r>
              <a:rPr lang="en-US" altLang="zh-HK"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for </a:t>
            </a:r>
            <a:r>
              <a:rPr lang="en-US" altLang="zh-HK"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Registration </a:t>
            </a:r>
            <a:r>
              <a:rPr lang="en-US" altLang="zh-HK"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of </a:t>
            </a:r>
            <a:r>
              <a:rPr lang="en-US" altLang="zh-HK"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PCMs</a:t>
            </a:r>
            <a:endParaRPr lang="zh-HK" altLang="en-US"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endParaRPr>
          </a:p>
        </p:txBody>
      </p:sp>
      <p:sp>
        <p:nvSpPr>
          <p:cNvPr id="4" name="內容版面配置區 5"/>
          <p:cNvSpPr>
            <a:spLocks noGrp="1"/>
          </p:cNvSpPr>
          <p:nvPr>
            <p:ph idx="1"/>
          </p:nvPr>
        </p:nvSpPr>
        <p:spPr>
          <a:xfrm>
            <a:off x="207977" y="1425600"/>
            <a:ext cx="4104456" cy="2664296"/>
          </a:xfrm>
          <a:prstGeom prst="roundRect">
            <a:avLst/>
          </a:prstGeom>
          <a:ln/>
        </p:spPr>
        <p:style>
          <a:lnRef idx="2">
            <a:schemeClr val="accent4"/>
          </a:lnRef>
          <a:fillRef idx="1">
            <a:schemeClr val="lt1"/>
          </a:fillRef>
          <a:effectRef idx="0">
            <a:schemeClr val="accent4"/>
          </a:effectRef>
          <a:fontRef idx="minor">
            <a:schemeClr val="dk1"/>
          </a:fontRef>
        </p:style>
        <p:txBody>
          <a:bodyPr rtlCol="0" anchor="t">
            <a:normAutofit/>
          </a:bodyPr>
          <a:lstStyle/>
          <a:p>
            <a:pPr marL="92075" indent="-92075">
              <a:buNone/>
            </a:pPr>
            <a:r>
              <a:rPr lang="zh-TW" altLang="en-US" sz="1600" b="1" u="sng" dirty="0" smtClean="0">
                <a:solidFill>
                  <a:srgbClr val="0000FF"/>
                </a:solidFill>
                <a:latin typeface="Calibri" panose="020F0502020204030204" pitchFamily="34" charset="0"/>
                <a:ea typeface="微軟正黑體" panose="020B0604030504040204" pitchFamily="34" charset="-120"/>
                <a:cs typeface="Calibri" panose="020F0502020204030204" pitchFamily="34" charset="0"/>
              </a:rPr>
              <a:t>一般資料 </a:t>
            </a:r>
            <a:r>
              <a:rPr lang="en-US" altLang="zh-TW" sz="1600" b="1" u="sng" dirty="0" smtClean="0">
                <a:solidFill>
                  <a:srgbClr val="0000FF"/>
                </a:solidFill>
                <a:latin typeface="Calibri" panose="020F0502020204030204" pitchFamily="34" charset="0"/>
                <a:ea typeface="微軟正黑體" panose="020B0604030504040204" pitchFamily="34" charset="-120"/>
                <a:cs typeface="Calibri" panose="020F0502020204030204" pitchFamily="34" charset="0"/>
              </a:rPr>
              <a:t>General </a:t>
            </a:r>
            <a:r>
              <a:rPr lang="en-US" altLang="zh-TW" sz="1600" b="1" u="sng" dirty="0">
                <a:solidFill>
                  <a:srgbClr val="0000FF"/>
                </a:solidFill>
                <a:latin typeface="Calibri" panose="020F0502020204030204" pitchFamily="34" charset="0"/>
                <a:ea typeface="微軟正黑體" panose="020B0604030504040204" pitchFamily="34" charset="-120"/>
                <a:cs typeface="Calibri" panose="020F0502020204030204" pitchFamily="34" charset="0"/>
              </a:rPr>
              <a:t>documents</a:t>
            </a:r>
          </a:p>
          <a:p>
            <a:pPr marL="182563" indent="-182563" eaLnBrk="1" fontAlgn="auto" hangingPunct="1">
              <a:spcBef>
                <a:spcPts val="600"/>
              </a:spcBef>
              <a:spcAft>
                <a:spcPts val="0"/>
              </a:spcAft>
              <a:buFont typeface="Georgia"/>
              <a:buChar char="▫"/>
              <a:defRPr/>
            </a:pPr>
            <a:r>
              <a:rPr lang="zh-TW"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完整處方</a:t>
            </a:r>
            <a:endPar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182563" lvl="1" indent="-182563" eaLnBrk="1" fontAlgn="auto" hangingPunct="1">
              <a:spcAft>
                <a:spcPts val="0"/>
              </a:spcAft>
              <a:buNone/>
              <a:defRPr/>
            </a:pPr>
            <a:r>
              <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4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Master formula</a:t>
            </a:r>
          </a:p>
          <a:p>
            <a:pPr marL="182563" indent="-182563" eaLnBrk="1" fontAlgn="auto" hangingPunct="1">
              <a:spcAft>
                <a:spcPts val="0"/>
              </a:spcAft>
              <a:buFont typeface="Georgia"/>
              <a:buChar char="▫"/>
              <a:defRPr/>
            </a:pPr>
            <a:r>
              <a:rPr lang="zh-CN"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製造或銷售歷史證明文件</a:t>
            </a:r>
            <a:endPar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182563" lvl="1" indent="-182563" eaLnBrk="1" fontAlgn="auto" hangingPunct="1">
              <a:spcAft>
                <a:spcPts val="0"/>
              </a:spcAft>
              <a:buNone/>
              <a:defRPr/>
            </a:pPr>
            <a:r>
              <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4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Proof of manufacturing or sales history</a:t>
            </a:r>
          </a:p>
          <a:p>
            <a:pPr marL="182563" indent="-182563" eaLnBrk="1" fontAlgn="auto" hangingPunct="1">
              <a:spcAft>
                <a:spcPts val="0"/>
              </a:spcAft>
              <a:buFont typeface="Georgia"/>
              <a:buChar char="▫"/>
              <a:defRPr/>
            </a:pPr>
            <a:r>
              <a:rPr lang="zh-CN"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標籤、說明書</a:t>
            </a:r>
            <a:endPar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182563" lvl="1" indent="-182563" eaLnBrk="1" fontAlgn="auto" hangingPunct="1">
              <a:spcAft>
                <a:spcPts val="0"/>
              </a:spcAft>
              <a:buNone/>
              <a:defRPr/>
            </a:pPr>
            <a:r>
              <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4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Label &amp; package insert</a:t>
            </a:r>
          </a:p>
          <a:p>
            <a:pPr marL="182563" indent="-182563" eaLnBrk="1" fontAlgn="auto" hangingPunct="1">
              <a:spcAft>
                <a:spcPts val="0"/>
              </a:spcAft>
              <a:buFont typeface="Georgia"/>
              <a:buChar char="▫"/>
              <a:defRPr/>
            </a:pPr>
            <a:r>
              <a:rPr lang="zh-CN"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樣本及銷售包裝的樣板</a:t>
            </a:r>
            <a:endPar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182563" indent="-182563" eaLnBrk="1" fontAlgn="auto" hangingPunct="1">
              <a:spcAft>
                <a:spcPts val="0"/>
              </a:spcAft>
              <a:buFont typeface="Georgia"/>
              <a:buNone/>
              <a:defRPr/>
            </a:pPr>
            <a:r>
              <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4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Product sample &amp; prototypes of sales pack</a:t>
            </a:r>
          </a:p>
        </p:txBody>
      </p:sp>
      <p:sp>
        <p:nvSpPr>
          <p:cNvPr id="5" name="圓角矩形 4"/>
          <p:cNvSpPr/>
          <p:nvPr/>
        </p:nvSpPr>
        <p:spPr>
          <a:xfrm>
            <a:off x="4312433" y="1425600"/>
            <a:ext cx="4464496" cy="2664296"/>
          </a:xfrm>
          <a:prstGeom prst="roundRect">
            <a:avLst/>
          </a:prstGeom>
          <a:ln/>
        </p:spPr>
        <p:style>
          <a:lnRef idx="2">
            <a:schemeClr val="accent3"/>
          </a:lnRef>
          <a:fillRef idx="1">
            <a:schemeClr val="lt1"/>
          </a:fillRef>
          <a:effectRef idx="0">
            <a:schemeClr val="accent3"/>
          </a:effectRef>
          <a:fontRef idx="minor">
            <a:schemeClr val="dk1"/>
          </a:fontRef>
        </p:style>
        <p:txBody>
          <a:bodyPr rtlCol="0" anchor="t"/>
          <a:lstStyle/>
          <a:p>
            <a:r>
              <a:rPr lang="zh-TW" altLang="en-US" sz="1600" b="1" u="sng" dirty="0" smtClean="0">
                <a:solidFill>
                  <a:srgbClr val="0000FF"/>
                </a:solidFill>
                <a:latin typeface="Calibri" panose="020F0502020204030204" pitchFamily="34" charset="0"/>
                <a:ea typeface="微軟正黑體" panose="020B0604030504040204" pitchFamily="34" charset="-120"/>
                <a:cs typeface="Calibri" panose="020F0502020204030204" pitchFamily="34" charset="0"/>
              </a:rPr>
              <a:t>安全性資料 </a:t>
            </a:r>
            <a:r>
              <a:rPr lang="en-US" altLang="zh-TW" sz="1600" b="1" u="sng" dirty="0" smtClean="0">
                <a:solidFill>
                  <a:srgbClr val="0000FF"/>
                </a:solidFill>
                <a:latin typeface="Calibri" panose="020F0502020204030204" pitchFamily="34" charset="0"/>
                <a:ea typeface="微軟正黑體" panose="020B0604030504040204" pitchFamily="34" charset="-120"/>
                <a:cs typeface="Calibri" panose="020F0502020204030204" pitchFamily="34" charset="0"/>
              </a:rPr>
              <a:t>Product </a:t>
            </a:r>
            <a:r>
              <a:rPr lang="en-US" altLang="zh-TW" sz="1600" b="1" u="sng" dirty="0">
                <a:solidFill>
                  <a:srgbClr val="0000FF"/>
                </a:solidFill>
                <a:latin typeface="Calibri" panose="020F0502020204030204" pitchFamily="34" charset="0"/>
                <a:ea typeface="微軟正黑體" panose="020B0604030504040204" pitchFamily="34" charset="-120"/>
                <a:cs typeface="Calibri" panose="020F0502020204030204" pitchFamily="34" charset="0"/>
              </a:rPr>
              <a:t>Safety documents</a:t>
            </a:r>
          </a:p>
          <a:p>
            <a:pPr marL="182563" lvl="1" indent="-182563" eaLnBrk="1" fontAlgn="auto" hangingPunct="1">
              <a:spcAft>
                <a:spcPts val="0"/>
              </a:spcAft>
              <a:buFont typeface="Georgia"/>
              <a:buChar char="▫"/>
              <a:defRPr/>
            </a:pPr>
            <a:r>
              <a:rPr lang="zh-CN" altLang="en-US" sz="13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重金屬及有毒元素含量測試報告</a:t>
            </a:r>
            <a:endParaRPr lang="en-US" altLang="zh-TW" sz="13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182563" lvl="1" indent="-182563" eaLnBrk="1" fontAlgn="auto" hangingPunct="1">
              <a:spcAft>
                <a:spcPts val="0"/>
              </a:spcAft>
              <a:defRPr/>
            </a:pPr>
            <a:r>
              <a:rPr lang="en-US" altLang="zh-TW" sz="13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3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Heavy metals &amp; toxic elements</a:t>
            </a:r>
            <a:r>
              <a:rPr lang="zh-TW" altLang="en-US" sz="13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3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test report</a:t>
            </a:r>
          </a:p>
          <a:p>
            <a:pPr marL="182563" lvl="1" indent="-182563" fontAlgn="auto">
              <a:spcAft>
                <a:spcPts val="0"/>
              </a:spcAft>
              <a:buFont typeface="Georgia"/>
              <a:buChar char="▫"/>
              <a:defRPr/>
            </a:pPr>
            <a:r>
              <a:rPr lang="zh-CN" altLang="en-US" sz="13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農藥殘留量測試報告</a:t>
            </a:r>
            <a:endParaRPr lang="en-US" altLang="zh-TW" sz="13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182563" lvl="1" indent="-182563" fontAlgn="auto">
              <a:spcAft>
                <a:spcPts val="0"/>
              </a:spcAft>
              <a:defRPr/>
            </a:pPr>
            <a:r>
              <a:rPr lang="en-US" altLang="zh-TW" sz="13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3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Pesticide residues test report</a:t>
            </a:r>
          </a:p>
          <a:p>
            <a:pPr marL="182563" lvl="1" indent="-182563" fontAlgn="auto">
              <a:spcAft>
                <a:spcPts val="0"/>
              </a:spcAft>
              <a:buFont typeface="Georgia"/>
              <a:buChar char="▫"/>
              <a:defRPr/>
            </a:pPr>
            <a:r>
              <a:rPr lang="zh-CN" altLang="en-US" sz="13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微生物限度測試報告</a:t>
            </a:r>
            <a:endParaRPr lang="en-US" altLang="zh-TW" sz="13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182563" lvl="1" indent="-182563" fontAlgn="auto">
              <a:spcAft>
                <a:spcPts val="0"/>
              </a:spcAft>
              <a:defRPr/>
            </a:pPr>
            <a:r>
              <a:rPr lang="en-US" altLang="zh-TW" sz="1300" dirty="0">
                <a:solidFill>
                  <a:schemeClr val="accent4"/>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3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Microbial limit test report</a:t>
            </a:r>
          </a:p>
          <a:p>
            <a:pPr marL="182563" lvl="1" indent="-182563" fontAlgn="auto">
              <a:spcAft>
                <a:spcPts val="0"/>
              </a:spcAft>
              <a:buFont typeface="Georgia"/>
              <a:buChar char="▫"/>
              <a:defRPr/>
            </a:pPr>
            <a:r>
              <a:rPr lang="zh-TW" altLang="en-US" sz="13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急性</a:t>
            </a:r>
            <a:r>
              <a:rPr lang="en-US" altLang="zh-TW" sz="13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a:t>
            </a:r>
            <a:r>
              <a:rPr lang="zh-TW" altLang="en-US" sz="13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長期</a:t>
            </a:r>
            <a:r>
              <a:rPr lang="en-US" altLang="zh-TW" sz="13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a:t>
            </a:r>
            <a:r>
              <a:rPr lang="zh-CN" altLang="en-US" sz="13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局部毒性試驗報告</a:t>
            </a:r>
            <a:endParaRPr lang="en-US" altLang="zh-TW" sz="13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182563" lvl="1" indent="-182563" fontAlgn="auto">
              <a:spcAft>
                <a:spcPts val="0"/>
              </a:spcAft>
              <a:defRPr/>
            </a:pPr>
            <a:r>
              <a:rPr lang="en-US" altLang="zh-TW" sz="1300" dirty="0">
                <a:solidFill>
                  <a:schemeClr val="accent4"/>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3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Acute / long term /local toxicity test report</a:t>
            </a:r>
            <a:r>
              <a:rPr lang="zh-TW" altLang="en-US" sz="1300" dirty="0">
                <a:solidFill>
                  <a:schemeClr val="accent4"/>
                </a:solidFill>
                <a:latin typeface="Calibri" panose="020F0502020204030204" pitchFamily="34" charset="0"/>
                <a:ea typeface="微軟正黑體" panose="020B0604030504040204" pitchFamily="34" charset="-120"/>
                <a:cs typeface="Calibri" panose="020F0502020204030204" pitchFamily="34" charset="0"/>
              </a:rPr>
              <a:t> </a:t>
            </a:r>
            <a:endParaRPr lang="en-US" altLang="zh-TW" sz="1300" dirty="0">
              <a:solidFill>
                <a:schemeClr val="accent4"/>
              </a:solidFill>
              <a:latin typeface="Calibri" panose="020F0502020204030204" pitchFamily="34" charset="0"/>
              <a:ea typeface="微軟正黑體" panose="020B0604030504040204" pitchFamily="34" charset="-120"/>
              <a:cs typeface="Calibri" panose="020F0502020204030204" pitchFamily="34" charset="0"/>
            </a:endParaRPr>
          </a:p>
          <a:p>
            <a:pPr marL="182563" lvl="1" indent="-182563" eaLnBrk="1" fontAlgn="auto" hangingPunct="1">
              <a:spcAft>
                <a:spcPts val="0"/>
              </a:spcAft>
              <a:buFont typeface="Georgia"/>
              <a:buChar char="▫"/>
              <a:defRPr/>
            </a:pPr>
            <a:r>
              <a:rPr lang="zh-CN" altLang="en-US" sz="13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致突變試驗報告、致癌試驗報告、生殖毒性試驗報告</a:t>
            </a:r>
            <a:endParaRPr lang="en-US" altLang="zh-TW" sz="13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182563" lvl="1" indent="-182563" fontAlgn="auto">
              <a:spcAft>
                <a:spcPts val="0"/>
              </a:spcAft>
              <a:defRPr/>
            </a:pPr>
            <a:r>
              <a:rPr lang="en-US" altLang="zh-TW" sz="13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3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Test reports on </a:t>
            </a:r>
            <a:r>
              <a:rPr lang="en-US" altLang="zh-TW" sz="1300" dirty="0" err="1">
                <a:solidFill>
                  <a:srgbClr val="00B0F0"/>
                </a:solidFill>
                <a:latin typeface="Calibri" panose="020F0502020204030204" pitchFamily="34" charset="0"/>
                <a:ea typeface="微軟正黑體" panose="020B0604030504040204" pitchFamily="34" charset="-120"/>
                <a:cs typeface="Calibri" panose="020F0502020204030204" pitchFamily="34" charset="0"/>
              </a:rPr>
              <a:t>mutagenicity</a:t>
            </a:r>
            <a:r>
              <a:rPr lang="en-US" altLang="zh-TW" sz="13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 , carcinogenicity &amp;</a:t>
            </a:r>
          </a:p>
          <a:p>
            <a:pPr marL="182563" lvl="1" indent="-182563" fontAlgn="auto">
              <a:spcAft>
                <a:spcPts val="0"/>
              </a:spcAft>
              <a:defRPr/>
            </a:pPr>
            <a:r>
              <a:rPr lang="en-US" altLang="zh-TW" sz="13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      reproductive toxicity</a:t>
            </a:r>
          </a:p>
          <a:p>
            <a:pPr marL="0" lvl="1" eaLnBrk="1" fontAlgn="auto" hangingPunct="1">
              <a:spcAft>
                <a:spcPts val="0"/>
              </a:spcAft>
              <a:defRPr/>
            </a:pPr>
            <a:endParaRPr lang="en-US" altLang="zh-TW" sz="1400" dirty="0">
              <a:solidFill>
                <a:schemeClr val="tx1"/>
              </a:solidFill>
              <a:latin typeface="Calibri" panose="020F0502020204030204" pitchFamily="34" charset="0"/>
              <a:cs typeface="Calibri" panose="020F0502020204030204" pitchFamily="34" charset="0"/>
            </a:endParaRPr>
          </a:p>
          <a:p>
            <a:endParaRPr lang="en-US" altLang="zh-TW" sz="1600" b="1" u="sng" dirty="0">
              <a:solidFill>
                <a:srgbClr val="0070C0"/>
              </a:solidFill>
              <a:latin typeface="Calibri" panose="020F0502020204030204" pitchFamily="34" charset="0"/>
              <a:ea typeface="+mj-ea"/>
              <a:cs typeface="Calibri" panose="020F0502020204030204" pitchFamily="34" charset="0"/>
            </a:endParaRPr>
          </a:p>
        </p:txBody>
      </p:sp>
      <p:sp>
        <p:nvSpPr>
          <p:cNvPr id="6" name="圓角矩形 5"/>
          <p:cNvSpPr/>
          <p:nvPr/>
        </p:nvSpPr>
        <p:spPr>
          <a:xfrm>
            <a:off x="207977" y="4089896"/>
            <a:ext cx="4104456" cy="2376264"/>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lstStyle/>
          <a:p>
            <a:r>
              <a:rPr lang="zh-TW" altLang="en-US" sz="1400" b="1" u="sng" dirty="0" smtClean="0">
                <a:solidFill>
                  <a:srgbClr val="0000FF"/>
                </a:solidFill>
                <a:latin typeface="Calibri" panose="020F0502020204030204" pitchFamily="34" charset="0"/>
                <a:ea typeface="微軟正黑體" panose="020B0604030504040204" pitchFamily="34" charset="-120"/>
                <a:cs typeface="Calibri" panose="020F0502020204030204" pitchFamily="34" charset="0"/>
              </a:rPr>
              <a:t>成效性資料</a:t>
            </a:r>
            <a:r>
              <a:rPr lang="zh-TW" altLang="en-US" sz="1400" u="sng" dirty="0" smtClean="0">
                <a:solidFill>
                  <a:srgbClr val="0000FF"/>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400" b="1" u="sng" dirty="0">
                <a:solidFill>
                  <a:srgbClr val="0000FF"/>
                </a:solidFill>
                <a:latin typeface="Calibri" panose="020F0502020204030204" pitchFamily="34" charset="0"/>
                <a:ea typeface="微軟正黑體" panose="020B0604030504040204" pitchFamily="34" charset="-120"/>
                <a:cs typeface="Calibri" panose="020F0502020204030204" pitchFamily="34" charset="0"/>
              </a:rPr>
              <a:t>Product Efficacy documents</a:t>
            </a:r>
            <a:r>
              <a:rPr lang="zh-TW" altLang="en-US" sz="1400" u="sng" dirty="0">
                <a:solidFill>
                  <a:srgbClr val="0000FF"/>
                </a:solidFill>
                <a:latin typeface="Calibri" panose="020F0502020204030204" pitchFamily="34" charset="0"/>
                <a:ea typeface="微軟正黑體" panose="020B0604030504040204" pitchFamily="34" charset="-120"/>
                <a:cs typeface="Calibri" panose="020F0502020204030204" pitchFamily="34" charset="0"/>
              </a:rPr>
              <a:t>   </a:t>
            </a:r>
            <a:endParaRPr lang="en-US" altLang="zh-TW" sz="1400" u="sng" dirty="0">
              <a:solidFill>
                <a:srgbClr val="0000FF"/>
              </a:solidFill>
              <a:latin typeface="Calibri" panose="020F0502020204030204" pitchFamily="34" charset="0"/>
              <a:ea typeface="微軟正黑體" panose="020B0604030504040204" pitchFamily="34" charset="-120"/>
              <a:cs typeface="Calibri" panose="020F0502020204030204" pitchFamily="34" charset="0"/>
            </a:endParaRPr>
          </a:p>
          <a:p>
            <a:pPr marL="182563" lvl="1" indent="-182563" eaLnBrk="1" fontAlgn="auto" hangingPunct="1">
              <a:lnSpc>
                <a:spcPct val="110000"/>
              </a:lnSpc>
              <a:spcBef>
                <a:spcPts val="600"/>
              </a:spcBef>
              <a:spcAft>
                <a:spcPts val="0"/>
              </a:spcAft>
              <a:buFont typeface="Georgia"/>
              <a:buChar char="▫"/>
              <a:defRPr/>
            </a:pPr>
            <a:r>
              <a:rPr lang="zh-CN"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組方原則及方解</a:t>
            </a:r>
            <a:endPar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182563" lvl="1" indent="-182563" eaLnBrk="1" fontAlgn="auto" hangingPunct="1">
              <a:lnSpc>
                <a:spcPct val="110000"/>
              </a:lnSpc>
              <a:spcAft>
                <a:spcPts val="0"/>
              </a:spcAft>
              <a:defRPr/>
            </a:pPr>
            <a:r>
              <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400" dirty="0" smtClean="0">
                <a:solidFill>
                  <a:srgbClr val="00B0F0"/>
                </a:solidFill>
                <a:latin typeface="Calibri" panose="020F0502020204030204" pitchFamily="34" charset="0"/>
                <a:ea typeface="微軟正黑體" panose="020B0604030504040204" pitchFamily="34" charset="-120"/>
                <a:cs typeface="Calibri" panose="020F0502020204030204" pitchFamily="34" charset="0"/>
              </a:rPr>
              <a:t>Interpretation </a:t>
            </a:r>
            <a:r>
              <a:rPr lang="en-US" altLang="zh-TW" sz="14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&amp; principle of formulating a prescription</a:t>
            </a:r>
          </a:p>
          <a:p>
            <a:pPr marL="182563" lvl="1" indent="-182563" eaLnBrk="1" fontAlgn="auto" hangingPunct="1">
              <a:lnSpc>
                <a:spcPct val="110000"/>
              </a:lnSpc>
              <a:spcAft>
                <a:spcPts val="0"/>
              </a:spcAft>
              <a:buFont typeface="Georgia"/>
              <a:buChar char="▫"/>
              <a:defRPr/>
            </a:pPr>
            <a:r>
              <a:rPr lang="zh-TW"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成效性參考資料</a:t>
            </a:r>
            <a:endPar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182563" lvl="1" indent="-182563" eaLnBrk="1" fontAlgn="auto" hangingPunct="1">
              <a:lnSpc>
                <a:spcPct val="110000"/>
              </a:lnSpc>
              <a:spcAft>
                <a:spcPts val="0"/>
              </a:spcAft>
              <a:defRPr/>
            </a:pPr>
            <a:r>
              <a:rPr lang="en-US" altLang="zh-TW" sz="1400" dirty="0">
                <a:solidFill>
                  <a:schemeClr val="accent4"/>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400" dirty="0" smtClean="0">
                <a:solidFill>
                  <a:srgbClr val="00B0F0"/>
                </a:solidFill>
                <a:latin typeface="Calibri" panose="020F0502020204030204" pitchFamily="34" charset="0"/>
                <a:ea typeface="微軟正黑體" panose="020B0604030504040204" pitchFamily="34" charset="-120"/>
                <a:cs typeface="Calibri" panose="020F0502020204030204" pitchFamily="34" charset="0"/>
              </a:rPr>
              <a:t>Reference </a:t>
            </a:r>
            <a:r>
              <a:rPr lang="en-US" altLang="zh-TW" sz="14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materials on product efficacy</a:t>
            </a:r>
          </a:p>
          <a:p>
            <a:pPr marL="182563" lvl="1" indent="-182563" eaLnBrk="1" fontAlgn="auto" hangingPunct="1">
              <a:lnSpc>
                <a:spcPct val="110000"/>
              </a:lnSpc>
              <a:spcAft>
                <a:spcPts val="0"/>
              </a:spcAft>
              <a:buFont typeface="Georgia"/>
              <a:buChar char="▫"/>
              <a:defRPr/>
            </a:pPr>
            <a:r>
              <a:rPr lang="zh-CN"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藥效學藥理學臨床研究報告</a:t>
            </a:r>
            <a:endPar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182563" lvl="1" indent="-182563" eaLnBrk="1" fontAlgn="auto" hangingPunct="1">
              <a:lnSpc>
                <a:spcPct val="110000"/>
              </a:lnSpc>
              <a:spcAft>
                <a:spcPts val="0"/>
              </a:spcAft>
              <a:defRPr/>
            </a:pPr>
            <a:r>
              <a:rPr lang="zh-TW" altLang="en-US" sz="1400" dirty="0">
                <a:solidFill>
                  <a:schemeClr val="accent4"/>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400" dirty="0" smtClean="0">
                <a:solidFill>
                  <a:srgbClr val="00B0F0"/>
                </a:solidFill>
                <a:latin typeface="Calibri" panose="020F0502020204030204" pitchFamily="34" charset="0"/>
                <a:ea typeface="微軟正黑體" panose="020B0604030504040204" pitchFamily="34" charset="-120"/>
                <a:cs typeface="Calibri" panose="020F0502020204030204" pitchFamily="34" charset="0"/>
              </a:rPr>
              <a:t>Reports </a:t>
            </a:r>
            <a:r>
              <a:rPr lang="en-US" altLang="zh-TW" sz="14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on product efficacy evaluation &amp; clinical trials</a:t>
            </a:r>
            <a:r>
              <a:rPr lang="en-US" altLang="zh-TW" sz="1400" dirty="0">
                <a:solidFill>
                  <a:schemeClr val="accent4"/>
                </a:solidFill>
                <a:latin typeface="Calibri" panose="020F0502020204030204" pitchFamily="34" charset="0"/>
                <a:ea typeface="微軟正黑體" panose="020B0604030504040204" pitchFamily="34" charset="-120"/>
                <a:cs typeface="Calibri" panose="020F0502020204030204" pitchFamily="34" charset="0"/>
              </a:rPr>
              <a:t>	</a:t>
            </a:r>
          </a:p>
          <a:p>
            <a:endParaRPr lang="en-US" altLang="zh-TW" sz="1600" b="1" u="sng" dirty="0">
              <a:solidFill>
                <a:schemeClr val="tx1"/>
              </a:solidFill>
              <a:latin typeface="Calibri" panose="020F0502020204030204" pitchFamily="34" charset="0"/>
              <a:ea typeface="+mj-ea"/>
              <a:cs typeface="Calibri" panose="020F0502020204030204" pitchFamily="34" charset="0"/>
            </a:endParaRPr>
          </a:p>
        </p:txBody>
      </p:sp>
      <p:sp>
        <p:nvSpPr>
          <p:cNvPr id="7" name="圓角矩形 6"/>
          <p:cNvSpPr/>
          <p:nvPr/>
        </p:nvSpPr>
        <p:spPr>
          <a:xfrm>
            <a:off x="4312433" y="4089896"/>
            <a:ext cx="4464496" cy="2376264"/>
          </a:xfrm>
          <a:prstGeom prst="roundRect">
            <a:avLst/>
          </a:prstGeom>
          <a:ln/>
        </p:spPr>
        <p:style>
          <a:lnRef idx="2">
            <a:schemeClr val="accent5"/>
          </a:lnRef>
          <a:fillRef idx="1">
            <a:schemeClr val="lt1"/>
          </a:fillRef>
          <a:effectRef idx="0">
            <a:schemeClr val="accent5"/>
          </a:effectRef>
          <a:fontRef idx="minor">
            <a:schemeClr val="dk1"/>
          </a:fontRef>
        </p:style>
        <p:txBody>
          <a:bodyPr rtlCol="0" anchor="t"/>
          <a:lstStyle/>
          <a:p>
            <a:r>
              <a:rPr lang="zh-TW" altLang="en-US" sz="1600" b="1" u="sng" dirty="0" smtClean="0">
                <a:solidFill>
                  <a:srgbClr val="0000FF"/>
                </a:solidFill>
                <a:latin typeface="Calibri" panose="020F0502020204030204" pitchFamily="34" charset="0"/>
                <a:ea typeface="微軟正黑體" panose="020B0604030504040204" pitchFamily="34" charset="-120"/>
                <a:cs typeface="Calibri" panose="020F0502020204030204" pitchFamily="34" charset="0"/>
              </a:rPr>
              <a:t>品質性資料</a:t>
            </a:r>
            <a:r>
              <a:rPr lang="zh-TW" altLang="en-US" sz="1600" u="sng" dirty="0" smtClean="0">
                <a:solidFill>
                  <a:srgbClr val="0000FF"/>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600" b="1" u="sng" dirty="0">
                <a:solidFill>
                  <a:srgbClr val="0000FF"/>
                </a:solidFill>
                <a:latin typeface="Calibri" panose="020F0502020204030204" pitchFamily="34" charset="0"/>
                <a:ea typeface="微軟正黑體" panose="020B0604030504040204" pitchFamily="34" charset="-120"/>
                <a:cs typeface="Calibri" panose="020F0502020204030204" pitchFamily="34" charset="0"/>
              </a:rPr>
              <a:t>Product Quality documents</a:t>
            </a:r>
            <a:r>
              <a:rPr lang="zh-TW" altLang="en-US" sz="1600" u="sng" dirty="0">
                <a:solidFill>
                  <a:srgbClr val="0000FF"/>
                </a:solidFill>
                <a:latin typeface="Calibri" panose="020F0502020204030204" pitchFamily="34" charset="0"/>
                <a:ea typeface="微軟正黑體" panose="020B0604030504040204" pitchFamily="34" charset="-120"/>
                <a:cs typeface="Calibri" panose="020F0502020204030204" pitchFamily="34" charset="0"/>
              </a:rPr>
              <a:t>   </a:t>
            </a:r>
            <a:endParaRPr lang="en-US" altLang="zh-TW" sz="1600" u="sng" dirty="0">
              <a:solidFill>
                <a:srgbClr val="0000FF"/>
              </a:solidFill>
              <a:latin typeface="Calibri" panose="020F0502020204030204" pitchFamily="34" charset="0"/>
              <a:ea typeface="微軟正黑體" panose="020B0604030504040204" pitchFamily="34" charset="-120"/>
              <a:cs typeface="Calibri" panose="020F0502020204030204" pitchFamily="34" charset="0"/>
            </a:endParaRPr>
          </a:p>
          <a:p>
            <a:pPr marL="201168" indent="-246888" fontAlgn="auto">
              <a:spcBef>
                <a:spcPts val="600"/>
              </a:spcBef>
              <a:spcAft>
                <a:spcPts val="0"/>
              </a:spcAft>
              <a:buFont typeface="Georgia"/>
              <a:buChar char="▫"/>
              <a:defRPr/>
            </a:pPr>
            <a:r>
              <a:rPr lang="zh-TW"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製造方法</a:t>
            </a:r>
            <a:endPar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201168" indent="-246888" fontAlgn="auto">
              <a:spcAft>
                <a:spcPts val="0"/>
              </a:spcAft>
              <a:defRPr/>
            </a:pPr>
            <a:r>
              <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400" dirty="0" smtClean="0">
                <a:solidFill>
                  <a:srgbClr val="00B0F0"/>
                </a:solidFill>
                <a:latin typeface="Calibri" panose="020F0502020204030204" pitchFamily="34" charset="0"/>
                <a:ea typeface="微軟正黑體" panose="020B0604030504040204" pitchFamily="34" charset="-120"/>
                <a:cs typeface="Calibri" panose="020F0502020204030204" pitchFamily="34" charset="0"/>
              </a:rPr>
              <a:t>Manufacturing </a:t>
            </a:r>
            <a:r>
              <a:rPr lang="en-US" altLang="zh-TW" sz="14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method</a:t>
            </a:r>
          </a:p>
          <a:p>
            <a:pPr marL="201168" indent="-246888" fontAlgn="auto">
              <a:spcAft>
                <a:spcPts val="0"/>
              </a:spcAft>
              <a:buFont typeface="Georgia"/>
              <a:buChar char="▫"/>
              <a:defRPr/>
            </a:pPr>
            <a:r>
              <a:rPr lang="zh-CN"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原料理化性質資料</a:t>
            </a:r>
            <a:endPar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201168" indent="-246888" fontAlgn="auto">
              <a:spcAft>
                <a:spcPts val="0"/>
              </a:spcAft>
              <a:defRPr/>
            </a:pPr>
            <a:r>
              <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400" dirty="0" smtClean="0">
                <a:solidFill>
                  <a:srgbClr val="00B0F0"/>
                </a:solidFill>
                <a:latin typeface="Calibri" panose="020F0502020204030204" pitchFamily="34" charset="0"/>
                <a:ea typeface="微軟正黑體" panose="020B0604030504040204" pitchFamily="34" charset="-120"/>
                <a:cs typeface="Calibri" panose="020F0502020204030204" pitchFamily="34" charset="0"/>
              </a:rPr>
              <a:t>Physicochemical </a:t>
            </a:r>
            <a:r>
              <a:rPr lang="en-US" altLang="zh-TW" sz="14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properties of crude drug</a:t>
            </a:r>
          </a:p>
          <a:p>
            <a:pPr marL="201168" indent="-246888" fontAlgn="auto">
              <a:spcAft>
                <a:spcPts val="0"/>
              </a:spcAft>
              <a:buFont typeface="Georgia"/>
              <a:buChar char="▫"/>
              <a:defRPr/>
            </a:pPr>
            <a:r>
              <a:rPr lang="zh-CN"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品質標準、化驗方法及化驗報告</a:t>
            </a:r>
            <a:endPar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201168" indent="-246888" fontAlgn="auto">
              <a:spcAft>
                <a:spcPts val="0"/>
              </a:spcAft>
              <a:defRPr/>
            </a:pPr>
            <a:r>
              <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400" dirty="0" smtClean="0">
                <a:solidFill>
                  <a:srgbClr val="00B0F0"/>
                </a:solidFill>
                <a:latin typeface="Calibri" panose="020F0502020204030204" pitchFamily="34" charset="0"/>
                <a:ea typeface="微軟正黑體" panose="020B0604030504040204" pitchFamily="34" charset="-120"/>
                <a:cs typeface="Calibri" panose="020F0502020204030204" pitchFamily="34" charset="0"/>
              </a:rPr>
              <a:t>Product </a:t>
            </a:r>
            <a:r>
              <a:rPr lang="en-US" altLang="zh-TW" sz="14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specification, certificate of analysis</a:t>
            </a:r>
          </a:p>
          <a:p>
            <a:pPr marL="201168" indent="-246888" fontAlgn="auto">
              <a:spcAft>
                <a:spcPts val="0"/>
              </a:spcAft>
              <a:buFont typeface="Georgia"/>
              <a:buChar char="▫"/>
              <a:defRPr/>
            </a:pPr>
            <a:r>
              <a:rPr lang="zh-CN"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穩定性試驗報告</a:t>
            </a:r>
            <a:endPar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201168" indent="-246888" fontAlgn="auto">
              <a:spcAft>
                <a:spcPts val="0"/>
              </a:spcAft>
              <a:buFont typeface="Georgia"/>
              <a:buNone/>
              <a:defRPr/>
            </a:pPr>
            <a:r>
              <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	 </a:t>
            </a:r>
            <a:r>
              <a:rPr lang="zh-TW" altLang="en-US"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400" dirty="0" smtClean="0">
                <a:solidFill>
                  <a:srgbClr val="00B0F0"/>
                </a:solidFill>
                <a:latin typeface="Calibri" panose="020F0502020204030204" pitchFamily="34" charset="0"/>
                <a:ea typeface="微軟正黑體" panose="020B0604030504040204" pitchFamily="34" charset="-120"/>
                <a:cs typeface="Calibri" panose="020F0502020204030204" pitchFamily="34" charset="0"/>
              </a:rPr>
              <a:t>Stability </a:t>
            </a:r>
            <a:r>
              <a:rPr lang="en-US" altLang="zh-TW" sz="1400" dirty="0">
                <a:solidFill>
                  <a:srgbClr val="00B0F0"/>
                </a:solidFill>
                <a:latin typeface="Calibri" panose="020F0502020204030204" pitchFamily="34" charset="0"/>
                <a:ea typeface="微軟正黑體" panose="020B0604030504040204" pitchFamily="34" charset="-120"/>
                <a:cs typeface="Calibri" panose="020F0502020204030204" pitchFamily="34" charset="0"/>
              </a:rPr>
              <a:t>reports</a:t>
            </a:r>
            <a:endParaRPr lang="zh-TW" altLang="en-US" sz="1400" dirty="0">
              <a:solidFill>
                <a:srgbClr val="00B0F0"/>
              </a:solidFill>
              <a:latin typeface="Calibri" panose="020F0502020204030204" pitchFamily="34" charset="0"/>
              <a:ea typeface="微軟正黑體" panose="020B0604030504040204" pitchFamily="34" charset="-120"/>
              <a:cs typeface="Calibri" panose="020F0502020204030204" pitchFamily="34" charset="0"/>
            </a:endParaRPr>
          </a:p>
          <a:p>
            <a:endParaRPr lang="en-US" altLang="zh-TW" sz="1600" b="1" u="sng" dirty="0">
              <a:solidFill>
                <a:srgbClr val="0070C0"/>
              </a:solidFill>
              <a:latin typeface="Calibri" panose="020F0502020204030204" pitchFamily="34" charset="0"/>
              <a:ea typeface="+mj-ea"/>
              <a:cs typeface="Calibri" panose="020F0502020204030204" pitchFamily="34" charset="0"/>
            </a:endParaRPr>
          </a:p>
        </p:txBody>
      </p:sp>
      <p:sp>
        <p:nvSpPr>
          <p:cNvPr id="3" name="投影片編號版面配置區 2"/>
          <p:cNvSpPr>
            <a:spLocks noGrp="1"/>
          </p:cNvSpPr>
          <p:nvPr>
            <p:ph type="sldNum" sz="quarter" idx="33"/>
          </p:nvPr>
        </p:nvSpPr>
        <p:spPr/>
        <p:txBody>
          <a:bodyPr/>
          <a:lstStyle/>
          <a:p>
            <a:fld id="{6A91D05A-299C-4A4B-BC28-B6B4B683E1D6}" type="slidenum">
              <a:rPr lang="zh-HK" altLang="en-US" smtClean="0"/>
              <a:t>12</a:t>
            </a:fld>
            <a:endParaRPr lang="zh-HK" altLang="en-US"/>
          </a:p>
        </p:txBody>
      </p:sp>
    </p:spTree>
    <p:extLst>
      <p:ext uri="{BB962C8B-B14F-4D97-AF65-F5344CB8AC3E}">
        <p14:creationId xmlns:p14="http://schemas.microsoft.com/office/powerpoint/2010/main" val="324519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171" y="537028"/>
            <a:ext cx="8391829" cy="820058"/>
          </a:xfrm>
        </p:spPr>
        <p:txBody>
          <a:bodyPr/>
          <a:lstStyle/>
          <a:p>
            <a:r>
              <a:rPr lang="zh-HK"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技術指引</a:t>
            </a:r>
            <a:br>
              <a:rPr lang="zh-HK"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en-US" altLang="zh-HK" sz="2800"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Technical Guidelines</a:t>
            </a:r>
            <a:endParaRPr lang="zh-HK" altLang="en-US" sz="2800"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endParaRPr>
          </a:p>
        </p:txBody>
      </p:sp>
      <p:sp>
        <p:nvSpPr>
          <p:cNvPr id="5" name="Rectangle 3"/>
          <p:cNvSpPr>
            <a:spLocks noGrp="1" noChangeArrowheads="1"/>
          </p:cNvSpPr>
          <p:nvPr>
            <p:ph idx="1"/>
          </p:nvPr>
        </p:nvSpPr>
        <p:spPr>
          <a:xfrm>
            <a:off x="1291771" y="5051879"/>
            <a:ext cx="7557258" cy="1115526"/>
          </a:xfrm>
        </p:spPr>
        <p:txBody>
          <a:bodyPr/>
          <a:lstStyle/>
          <a:p>
            <a:pPr marL="0" indent="0"/>
            <a:r>
              <a:rPr lang="zh-TW" altLang="en-US" sz="1800" b="1" dirty="0" smtClean="0">
                <a:solidFill>
                  <a:srgbClr val="004F84"/>
                </a:solidFill>
                <a:latin typeface="Calibri" panose="020F0502020204030204" pitchFamily="34" charset="0"/>
                <a:ea typeface="標楷體" pitchFamily="65" charset="-120"/>
                <a:cs typeface="Calibri" panose="020F0502020204030204" pitchFamily="34" charset="0"/>
              </a:rPr>
              <a:t> </a:t>
            </a:r>
            <a:r>
              <a:rPr lang="zh-TW" altLang="en-US" sz="1600" b="1" dirty="0" smtClean="0">
                <a:latin typeface="Calibri" panose="020F0502020204030204" pitchFamily="34" charset="0"/>
                <a:ea typeface="微軟正黑體" panose="020B0604030504040204" pitchFamily="34" charset="-120"/>
                <a:cs typeface="Calibri" panose="020F0502020204030204" pitchFamily="34" charset="0"/>
              </a:rPr>
              <a:t>各項安全性、品質性、成效性試驗的技術要求，可參閱有關的技術指引 </a:t>
            </a:r>
            <a:endParaRPr lang="en-US" altLang="zh-TW" sz="1600" b="1" dirty="0" smtClean="0">
              <a:latin typeface="Calibri" panose="020F0502020204030204" pitchFamily="34" charset="0"/>
              <a:ea typeface="微軟正黑體" panose="020B0604030504040204" pitchFamily="34" charset="-120"/>
              <a:cs typeface="Calibri" panose="020F0502020204030204" pitchFamily="34" charset="0"/>
            </a:endParaRPr>
          </a:p>
          <a:p>
            <a:pPr marL="273050" indent="-273050">
              <a:buNone/>
            </a:pPr>
            <a:r>
              <a:rPr lang="en-US" altLang="zh-TW" sz="1600" b="1" dirty="0" smtClean="0">
                <a:solidFill>
                  <a:srgbClr val="004F84"/>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600" dirty="0" smtClean="0">
                <a:latin typeface="Calibri" panose="020F0502020204030204" pitchFamily="34" charset="0"/>
                <a:ea typeface="微軟正黑體" panose="020B0604030504040204" pitchFamily="34" charset="-120"/>
                <a:cs typeface="Calibri" panose="020F0502020204030204" pitchFamily="34" charset="0"/>
              </a:rPr>
              <a:t>Refer to the Technical Guidelines for Registration of </a:t>
            </a:r>
            <a:r>
              <a:rPr lang="en-US" altLang="zh-TW" sz="1600" dirty="0" err="1" smtClean="0">
                <a:latin typeface="Calibri" panose="020F0502020204030204" pitchFamily="34" charset="0"/>
                <a:ea typeface="微軟正黑體" panose="020B0604030504040204" pitchFamily="34" charset="-120"/>
                <a:cs typeface="Calibri" panose="020F0502020204030204" pitchFamily="34" charset="0"/>
              </a:rPr>
              <a:t>pCms</a:t>
            </a:r>
            <a:r>
              <a:rPr lang="en-US" altLang="zh-TW" sz="1600" dirty="0" smtClean="0">
                <a:latin typeface="Calibri" panose="020F0502020204030204" pitchFamily="34" charset="0"/>
                <a:ea typeface="微軟正黑體" panose="020B0604030504040204" pitchFamily="34" charset="-120"/>
                <a:cs typeface="Calibri" panose="020F0502020204030204" pitchFamily="34" charset="0"/>
              </a:rPr>
              <a:t> for the requirements on products Safety, Quality and Efficiency</a:t>
            </a:r>
          </a:p>
          <a:p>
            <a:pPr marL="0" indent="0">
              <a:buNone/>
            </a:pPr>
            <a:endParaRPr lang="zh-TW" altLang="en-US" sz="1800" b="1" dirty="0" smtClean="0">
              <a:solidFill>
                <a:srgbClr val="004F84"/>
              </a:solidFill>
              <a:latin typeface="Calibri" panose="020F0502020204030204" pitchFamily="34" charset="0"/>
              <a:cs typeface="Calibri" panose="020F0502020204030204" pitchFamily="34" charset="0"/>
            </a:endParaRPr>
          </a:p>
        </p:txBody>
      </p:sp>
      <p:sp>
        <p:nvSpPr>
          <p:cNvPr id="6" name="Rectangle 4"/>
          <p:cNvSpPr>
            <a:spLocks noChangeArrowheads="1"/>
          </p:cNvSpPr>
          <p:nvPr/>
        </p:nvSpPr>
        <p:spPr bwMode="auto">
          <a:xfrm>
            <a:off x="529771" y="1973943"/>
            <a:ext cx="2087562" cy="2736850"/>
          </a:xfrm>
          <a:prstGeom prst="rect">
            <a:avLst/>
          </a:prstGeom>
          <a:solidFill>
            <a:schemeClr val="accent2">
              <a:lumMod val="20000"/>
              <a:lumOff val="80000"/>
            </a:schemeClr>
          </a:solidFill>
          <a:ln w="9525">
            <a:solidFill>
              <a:srgbClr val="000000"/>
            </a:solidFill>
            <a:miter lim="800000"/>
            <a:headEnd/>
            <a:tailEnd/>
          </a:ln>
          <a:effectLst>
            <a:outerShdw dist="107763" dir="2700000" algn="ctr" rotWithShape="0">
              <a:schemeClr val="tx1"/>
            </a:outerShdw>
          </a:effectLst>
        </p:spPr>
        <p:txBody>
          <a:bodyPr wrap="none" anchor="ctr"/>
          <a:lstStyle/>
          <a:p>
            <a:pPr algn="ctr">
              <a:defRPr/>
            </a:pPr>
            <a:r>
              <a:rPr lang="en-US" altLang="zh-TW" sz="1950" b="1" dirty="0">
                <a:solidFill>
                  <a:schemeClr val="tx1"/>
                </a:solidFill>
                <a:latin typeface="Calibri" panose="020F0502020204030204" pitchFamily="34" charset="0"/>
                <a:ea typeface="微軟正黑體" panose="020B0604030504040204" pitchFamily="34" charset="-120"/>
                <a:cs typeface="Calibri" panose="020F0502020204030204" pitchFamily="34" charset="0"/>
              </a:rPr>
              <a:t>【</a:t>
            </a:r>
            <a:r>
              <a:rPr lang="zh-TW" altLang="en-US" sz="1950" b="1" dirty="0">
                <a:solidFill>
                  <a:schemeClr val="tx1"/>
                </a:solidFill>
                <a:latin typeface="Calibri" panose="020F0502020204030204" pitchFamily="34" charset="0"/>
                <a:ea typeface="微軟正黑體" panose="020B0604030504040204" pitchFamily="34" charset="-120"/>
                <a:cs typeface="Calibri" panose="020F0502020204030204" pitchFamily="34" charset="0"/>
              </a:rPr>
              <a:t>中成藥註冊</a:t>
            </a:r>
            <a:r>
              <a:rPr lang="en-US" altLang="zh-TW" sz="1950" b="1" dirty="0">
                <a:solidFill>
                  <a:schemeClr val="tx1"/>
                </a:solidFill>
                <a:latin typeface="Calibri" panose="020F0502020204030204" pitchFamily="34" charset="0"/>
                <a:ea typeface="微軟正黑體" panose="020B0604030504040204" pitchFamily="34" charset="-120"/>
                <a:cs typeface="Calibri" panose="020F0502020204030204" pitchFamily="34" charset="0"/>
              </a:rPr>
              <a:t>】</a:t>
            </a:r>
          </a:p>
          <a:p>
            <a:pPr algn="ctr">
              <a:defRPr/>
            </a:pPr>
            <a:r>
              <a:rPr lang="zh-TW" altLang="en-US" sz="1950" b="1" dirty="0">
                <a:solidFill>
                  <a:schemeClr val="tx1"/>
                </a:solidFill>
                <a:latin typeface="Calibri" panose="020F0502020204030204" pitchFamily="34" charset="0"/>
                <a:ea typeface="微軟正黑體" panose="020B0604030504040204" pitchFamily="34" charset="-120"/>
                <a:cs typeface="Calibri" panose="020F0502020204030204" pitchFamily="34" charset="0"/>
              </a:rPr>
              <a:t>安全性資料</a:t>
            </a:r>
          </a:p>
          <a:p>
            <a:pPr algn="ctr">
              <a:defRPr/>
            </a:pPr>
            <a:r>
              <a:rPr lang="zh-TW" altLang="en-US" sz="1950" b="1" dirty="0">
                <a:solidFill>
                  <a:schemeClr val="tx1"/>
                </a:solidFill>
                <a:latin typeface="Calibri" panose="020F0502020204030204" pitchFamily="34" charset="0"/>
                <a:ea typeface="微軟正黑體" panose="020B0604030504040204" pitchFamily="34" charset="-120"/>
                <a:cs typeface="Calibri" panose="020F0502020204030204" pitchFamily="34" charset="0"/>
              </a:rPr>
              <a:t>技術</a:t>
            </a:r>
            <a:r>
              <a:rPr lang="zh-TW" altLang="en-US" sz="1950" b="1"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指引</a:t>
            </a:r>
            <a:endParaRPr lang="en-US" altLang="zh-TW" sz="1950" b="1"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algn="ctr">
              <a:defRPr/>
            </a:pPr>
            <a:r>
              <a:rPr lang="en-US" altLang="zh-TW" sz="1950" dirty="0" smtClean="0">
                <a:latin typeface="Calibri" panose="020F0502020204030204" pitchFamily="34" charset="0"/>
                <a:ea typeface="微軟正黑體" panose="020B0604030504040204" pitchFamily="34" charset="-120"/>
                <a:cs typeface="Calibri" panose="020F0502020204030204" pitchFamily="34" charset="0"/>
              </a:rPr>
              <a:t>Product Safety</a:t>
            </a:r>
          </a:p>
          <a:p>
            <a:pPr algn="ctr">
              <a:defRPr/>
            </a:pPr>
            <a:r>
              <a:rPr lang="en-US" altLang="zh-TW" sz="1950" dirty="0" smtClean="0">
                <a:latin typeface="Calibri" panose="020F0502020204030204" pitchFamily="34" charset="0"/>
                <a:ea typeface="微軟正黑體" panose="020B0604030504040204" pitchFamily="34" charset="-120"/>
                <a:cs typeface="Calibri" panose="020F0502020204030204" pitchFamily="34" charset="0"/>
              </a:rPr>
              <a:t> Documents</a:t>
            </a:r>
            <a:endParaRPr lang="zh-TW" altLang="en-US" sz="1950" b="1"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p:txBody>
      </p:sp>
      <p:sp>
        <p:nvSpPr>
          <p:cNvPr id="7" name="Rectangle 7"/>
          <p:cNvSpPr>
            <a:spLocks noChangeArrowheads="1"/>
          </p:cNvSpPr>
          <p:nvPr/>
        </p:nvSpPr>
        <p:spPr bwMode="auto">
          <a:xfrm>
            <a:off x="3122158" y="1973943"/>
            <a:ext cx="2087563" cy="2736850"/>
          </a:xfrm>
          <a:prstGeom prst="rect">
            <a:avLst/>
          </a:prstGeom>
          <a:solidFill>
            <a:schemeClr val="accent1">
              <a:lumMod val="20000"/>
              <a:lumOff val="80000"/>
            </a:schemeClr>
          </a:solidFill>
          <a:ln w="9525">
            <a:solidFill>
              <a:srgbClr val="000000"/>
            </a:solidFill>
            <a:miter lim="800000"/>
            <a:headEnd/>
            <a:tailEnd/>
          </a:ln>
          <a:effectLst>
            <a:outerShdw dist="135003" dir="2471156" algn="ctr" rotWithShape="0">
              <a:schemeClr val="tx1"/>
            </a:outerShdw>
          </a:effectLst>
        </p:spPr>
        <p:txBody>
          <a:bodyPr wrap="none" anchor="ctr"/>
          <a:lstStyle/>
          <a:p>
            <a:pPr algn="ctr">
              <a:defRPr/>
            </a:pPr>
            <a:r>
              <a:rPr lang="en-US" altLang="zh-TW" sz="1950" b="1" dirty="0">
                <a:solidFill>
                  <a:schemeClr val="tx1"/>
                </a:solidFill>
                <a:latin typeface="Calibri" panose="020F0502020204030204" pitchFamily="34" charset="0"/>
                <a:ea typeface="微軟正黑體" panose="020B0604030504040204" pitchFamily="34" charset="-120"/>
                <a:cs typeface="Calibri" panose="020F0502020204030204" pitchFamily="34" charset="0"/>
              </a:rPr>
              <a:t>【</a:t>
            </a:r>
            <a:r>
              <a:rPr lang="zh-TW" altLang="en-US" sz="1950" b="1" dirty="0">
                <a:solidFill>
                  <a:schemeClr val="tx1"/>
                </a:solidFill>
                <a:latin typeface="Calibri" panose="020F0502020204030204" pitchFamily="34" charset="0"/>
                <a:ea typeface="微軟正黑體" panose="020B0604030504040204" pitchFamily="34" charset="-120"/>
                <a:cs typeface="Calibri" panose="020F0502020204030204" pitchFamily="34" charset="0"/>
              </a:rPr>
              <a:t>中成藥註冊</a:t>
            </a:r>
            <a:r>
              <a:rPr lang="en-US" altLang="zh-TW" sz="1950" b="1" dirty="0">
                <a:solidFill>
                  <a:schemeClr val="tx1"/>
                </a:solidFill>
                <a:latin typeface="Calibri" panose="020F0502020204030204" pitchFamily="34" charset="0"/>
                <a:ea typeface="微軟正黑體" panose="020B0604030504040204" pitchFamily="34" charset="-120"/>
                <a:cs typeface="Calibri" panose="020F0502020204030204" pitchFamily="34" charset="0"/>
              </a:rPr>
              <a:t>】</a:t>
            </a:r>
          </a:p>
          <a:p>
            <a:pPr algn="ctr">
              <a:defRPr/>
            </a:pPr>
            <a:r>
              <a:rPr lang="zh-TW" altLang="en-US" sz="1950" b="1" dirty="0">
                <a:solidFill>
                  <a:schemeClr val="tx1"/>
                </a:solidFill>
                <a:latin typeface="Calibri" panose="020F0502020204030204" pitchFamily="34" charset="0"/>
                <a:ea typeface="微軟正黑體" panose="020B0604030504040204" pitchFamily="34" charset="-120"/>
                <a:cs typeface="Calibri" panose="020F0502020204030204" pitchFamily="34" charset="0"/>
              </a:rPr>
              <a:t>品質性資料</a:t>
            </a:r>
          </a:p>
          <a:p>
            <a:pPr algn="ctr">
              <a:defRPr/>
            </a:pPr>
            <a:r>
              <a:rPr lang="zh-TW" altLang="en-US" sz="1950" b="1" dirty="0">
                <a:solidFill>
                  <a:schemeClr val="tx1"/>
                </a:solidFill>
                <a:latin typeface="Calibri" panose="020F0502020204030204" pitchFamily="34" charset="0"/>
                <a:ea typeface="微軟正黑體" panose="020B0604030504040204" pitchFamily="34" charset="-120"/>
                <a:cs typeface="Calibri" panose="020F0502020204030204" pitchFamily="34" charset="0"/>
              </a:rPr>
              <a:t>技術</a:t>
            </a:r>
            <a:r>
              <a:rPr lang="zh-TW" altLang="en-US" sz="1950" b="1"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指引</a:t>
            </a:r>
            <a:endParaRPr lang="en-US" altLang="zh-TW" sz="1950" b="1"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algn="ctr">
              <a:defRPr/>
            </a:pPr>
            <a:r>
              <a:rPr lang="en-US" altLang="zh-TW" sz="1950" dirty="0" smtClean="0">
                <a:latin typeface="Calibri" panose="020F0502020204030204" pitchFamily="34" charset="0"/>
                <a:ea typeface="微軟正黑體" panose="020B0604030504040204" pitchFamily="34" charset="-120"/>
                <a:cs typeface="Calibri" panose="020F0502020204030204" pitchFamily="34" charset="0"/>
              </a:rPr>
              <a:t>Product Quality </a:t>
            </a:r>
          </a:p>
          <a:p>
            <a:pPr algn="ctr">
              <a:defRPr/>
            </a:pPr>
            <a:r>
              <a:rPr lang="en-US" altLang="zh-TW" sz="1950" dirty="0" smtClean="0">
                <a:latin typeface="Calibri" panose="020F0502020204030204" pitchFamily="34" charset="0"/>
                <a:ea typeface="微軟正黑體" panose="020B0604030504040204" pitchFamily="34" charset="-120"/>
                <a:cs typeface="Calibri" panose="020F0502020204030204" pitchFamily="34" charset="0"/>
              </a:rPr>
              <a:t>Documents</a:t>
            </a:r>
            <a:endParaRPr lang="en-US" altLang="zh-TW" sz="1950" b="1"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p:txBody>
      </p:sp>
      <p:sp>
        <p:nvSpPr>
          <p:cNvPr id="8" name="Rectangle 8"/>
          <p:cNvSpPr>
            <a:spLocks noChangeArrowheads="1"/>
          </p:cNvSpPr>
          <p:nvPr/>
        </p:nvSpPr>
        <p:spPr bwMode="auto">
          <a:xfrm>
            <a:off x="5776686" y="1973943"/>
            <a:ext cx="2098448" cy="2736850"/>
          </a:xfrm>
          <a:prstGeom prst="rect">
            <a:avLst/>
          </a:prstGeom>
          <a:solidFill>
            <a:schemeClr val="accent3">
              <a:lumMod val="40000"/>
              <a:lumOff val="60000"/>
            </a:schemeClr>
          </a:solidFill>
          <a:ln w="9525">
            <a:solidFill>
              <a:srgbClr val="000000"/>
            </a:solidFill>
            <a:miter lim="800000"/>
            <a:headEnd/>
            <a:tailEnd/>
          </a:ln>
          <a:effectLst>
            <a:outerShdw dist="135003" dir="2471156" algn="ctr" rotWithShape="0">
              <a:schemeClr val="tx1"/>
            </a:outerShdw>
          </a:effectLst>
        </p:spPr>
        <p:txBody>
          <a:bodyPr wrap="none" anchor="ctr"/>
          <a:lstStyle/>
          <a:p>
            <a:pPr algn="ctr">
              <a:defRPr/>
            </a:pPr>
            <a:r>
              <a:rPr lang="en-US" altLang="zh-TW" sz="1950" dirty="0">
                <a:solidFill>
                  <a:schemeClr val="tx1"/>
                </a:solidFill>
                <a:latin typeface="Calibri" panose="020F0502020204030204" pitchFamily="34" charset="0"/>
                <a:ea typeface="微軟正黑體" panose="020B0604030504040204" pitchFamily="34" charset="-120"/>
                <a:cs typeface="Calibri" panose="020F0502020204030204" pitchFamily="34" charset="0"/>
              </a:rPr>
              <a:t>【</a:t>
            </a:r>
            <a:r>
              <a:rPr lang="zh-TW" altLang="en-US" sz="1950" b="1" dirty="0">
                <a:solidFill>
                  <a:schemeClr val="tx1"/>
                </a:solidFill>
                <a:latin typeface="Calibri" panose="020F0502020204030204" pitchFamily="34" charset="0"/>
                <a:ea typeface="微軟正黑體" panose="020B0604030504040204" pitchFamily="34" charset="-120"/>
                <a:cs typeface="Calibri" panose="020F0502020204030204" pitchFamily="34" charset="0"/>
              </a:rPr>
              <a:t>中成藥註冊</a:t>
            </a:r>
            <a:r>
              <a:rPr lang="en-US" altLang="zh-TW" sz="1950" dirty="0">
                <a:solidFill>
                  <a:schemeClr val="tx1"/>
                </a:solidFill>
                <a:latin typeface="Calibri" panose="020F0502020204030204" pitchFamily="34" charset="0"/>
                <a:ea typeface="微軟正黑體" panose="020B0604030504040204" pitchFamily="34" charset="-120"/>
                <a:cs typeface="Calibri" panose="020F0502020204030204" pitchFamily="34" charset="0"/>
              </a:rPr>
              <a:t>】</a:t>
            </a:r>
          </a:p>
          <a:p>
            <a:pPr algn="ctr">
              <a:defRPr/>
            </a:pPr>
            <a:r>
              <a:rPr lang="zh-TW" altLang="en-US" sz="1950" b="1" dirty="0">
                <a:solidFill>
                  <a:schemeClr val="tx1"/>
                </a:solidFill>
                <a:latin typeface="Calibri" panose="020F0502020204030204" pitchFamily="34" charset="0"/>
                <a:ea typeface="微軟正黑體" panose="020B0604030504040204" pitchFamily="34" charset="-120"/>
                <a:cs typeface="Calibri" panose="020F0502020204030204" pitchFamily="34" charset="0"/>
              </a:rPr>
              <a:t>成效性資料</a:t>
            </a:r>
          </a:p>
          <a:p>
            <a:pPr algn="ctr">
              <a:defRPr/>
            </a:pPr>
            <a:r>
              <a:rPr lang="zh-TW" altLang="en-US" sz="1950" b="1" dirty="0">
                <a:solidFill>
                  <a:schemeClr val="tx1"/>
                </a:solidFill>
                <a:latin typeface="Calibri" panose="020F0502020204030204" pitchFamily="34" charset="0"/>
                <a:ea typeface="微軟正黑體" panose="020B0604030504040204" pitchFamily="34" charset="-120"/>
                <a:cs typeface="Calibri" panose="020F0502020204030204" pitchFamily="34" charset="0"/>
              </a:rPr>
              <a:t>技術</a:t>
            </a:r>
            <a:r>
              <a:rPr lang="zh-TW" altLang="en-US" sz="1950" b="1"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指引</a:t>
            </a:r>
            <a:endParaRPr lang="en-US" altLang="zh-TW" sz="1950" b="1"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algn="ctr">
              <a:defRPr/>
            </a:pPr>
            <a:r>
              <a:rPr lang="en-US" altLang="zh-TW" sz="1950" dirty="0" smtClean="0">
                <a:latin typeface="Calibri" panose="020F0502020204030204" pitchFamily="34" charset="0"/>
                <a:ea typeface="微軟正黑體" panose="020B0604030504040204" pitchFamily="34" charset="-120"/>
                <a:cs typeface="Calibri" panose="020F0502020204030204" pitchFamily="34" charset="0"/>
              </a:rPr>
              <a:t> Product Efficacy </a:t>
            </a:r>
          </a:p>
          <a:p>
            <a:pPr algn="ctr">
              <a:defRPr/>
            </a:pPr>
            <a:r>
              <a:rPr lang="en-US" altLang="zh-TW" sz="1950" dirty="0" smtClean="0">
                <a:latin typeface="Calibri" panose="020F0502020204030204" pitchFamily="34" charset="0"/>
                <a:ea typeface="微軟正黑體" panose="020B0604030504040204" pitchFamily="34" charset="-120"/>
                <a:cs typeface="Calibri" panose="020F0502020204030204" pitchFamily="34" charset="0"/>
              </a:rPr>
              <a:t>Documents</a:t>
            </a:r>
            <a:endParaRPr lang="zh-TW" altLang="en-US" sz="1950" b="1"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p:txBody>
      </p:sp>
      <p:sp>
        <p:nvSpPr>
          <p:cNvPr id="3" name="投影片編號版面配置區 2"/>
          <p:cNvSpPr>
            <a:spLocks noGrp="1"/>
          </p:cNvSpPr>
          <p:nvPr>
            <p:ph type="sldNum" sz="quarter" idx="33"/>
          </p:nvPr>
        </p:nvSpPr>
        <p:spPr/>
        <p:txBody>
          <a:bodyPr/>
          <a:lstStyle/>
          <a:p>
            <a:fld id="{6A91D05A-299C-4A4B-BC28-B6B4B683E1D6}" type="slidenum">
              <a:rPr lang="zh-HK" altLang="en-US" smtClean="0"/>
              <a:t>13</a:t>
            </a:fld>
            <a:endParaRPr lang="zh-HK" altLang="en-US"/>
          </a:p>
        </p:txBody>
      </p:sp>
    </p:spTree>
    <p:extLst>
      <p:ext uri="{BB962C8B-B14F-4D97-AF65-F5344CB8AC3E}">
        <p14:creationId xmlns:p14="http://schemas.microsoft.com/office/powerpoint/2010/main" val="2408262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3486" y="329424"/>
            <a:ext cx="8326514" cy="861358"/>
          </a:xfrm>
        </p:spPr>
        <p:txBody>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本地製造只供出口中成藥註冊</a:t>
            </a: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en-US" altLang="zh-TW"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Registration </a:t>
            </a:r>
            <a: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of </a:t>
            </a:r>
            <a:r>
              <a:rPr lang="en-US" altLang="zh-TW"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Locally Manufactured PCMs for</a:t>
            </a:r>
            <a:br>
              <a:rPr lang="en-US" altLang="zh-TW"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br>
            <a:r>
              <a:rPr lang="en-US" altLang="zh-TW"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Export Only</a:t>
            </a:r>
            <a:endParaRPr lang="zh-HK" altLang="en-US"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endParaRPr>
          </a:p>
        </p:txBody>
      </p:sp>
      <p:sp>
        <p:nvSpPr>
          <p:cNvPr id="4" name="矩形 3"/>
          <p:cNvSpPr/>
          <p:nvPr/>
        </p:nvSpPr>
        <p:spPr>
          <a:xfrm>
            <a:off x="195945" y="1449728"/>
            <a:ext cx="6930570" cy="1523494"/>
          </a:xfrm>
          <a:prstGeom prst="rect">
            <a:avLst/>
          </a:prstGeom>
          <a:ln w="28575">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zh-TW" altLang="en-US" sz="1700" dirty="0">
                <a:solidFill>
                  <a:srgbClr val="000000"/>
                </a:solidFill>
                <a:latin typeface="Calibri" panose="020F0502020204030204" pitchFamily="34" charset="0"/>
                <a:ea typeface="微軟正黑體" panose="020B0604030504040204" pitchFamily="34" charset="-120"/>
                <a:cs typeface="Calibri" panose="020F0502020204030204" pitchFamily="34" charset="0"/>
              </a:rPr>
              <a:t>要提出「只供出口」中成藥的註冊</a:t>
            </a:r>
            <a:r>
              <a:rPr lang="zh-TW" altLang="en-US" sz="17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申請，有關</a:t>
            </a:r>
            <a:r>
              <a:rPr lang="zh-TW" altLang="en-US" sz="1700" dirty="0">
                <a:solidFill>
                  <a:srgbClr val="000000"/>
                </a:solidFill>
                <a:latin typeface="Calibri" panose="020F0502020204030204" pitchFamily="34" charset="0"/>
                <a:ea typeface="微軟正黑體" panose="020B0604030504040204" pitchFamily="34" charset="-120"/>
                <a:cs typeface="Calibri" panose="020F0502020204030204" pitchFamily="34" charset="0"/>
              </a:rPr>
              <a:t>的產品</a:t>
            </a:r>
            <a:r>
              <a:rPr lang="zh-TW" altLang="en-US" sz="1700" i="1" u="sng" dirty="0">
                <a:solidFill>
                  <a:srgbClr val="000000"/>
                </a:solidFill>
                <a:latin typeface="Calibri" panose="020F0502020204030204" pitchFamily="34" charset="0"/>
                <a:ea typeface="微軟正黑體" panose="020B0604030504040204" pitchFamily="34" charset="-120"/>
                <a:cs typeface="Calibri" panose="020F0502020204030204" pitchFamily="34" charset="0"/>
              </a:rPr>
              <a:t>必須源自一</a:t>
            </a:r>
            <a:r>
              <a:rPr lang="zh-TW" altLang="en-US" sz="1700" i="1" u="sng"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款</a:t>
            </a:r>
            <a:endParaRPr lang="en-US" altLang="zh-TW" sz="1700" i="1" u="sng"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endParaRPr>
          </a:p>
          <a:p>
            <a:pPr algn="ctr"/>
            <a:r>
              <a:rPr lang="zh-TW" altLang="en-US" sz="17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已</a:t>
            </a:r>
            <a:r>
              <a:rPr lang="zh-TW" altLang="en-US" sz="1700" dirty="0">
                <a:solidFill>
                  <a:srgbClr val="000000"/>
                </a:solidFill>
                <a:latin typeface="Calibri" panose="020F0502020204030204" pitchFamily="34" charset="0"/>
                <a:ea typeface="微軟正黑體" panose="020B0604030504040204" pitchFamily="34" charset="-120"/>
                <a:cs typeface="Calibri" panose="020F0502020204030204" pitchFamily="34" charset="0"/>
              </a:rPr>
              <a:t>獲</a:t>
            </a:r>
            <a:r>
              <a:rPr lang="zh-TW" altLang="en-US" sz="17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發「</a:t>
            </a:r>
            <a:r>
              <a:rPr lang="zh-TW" altLang="en-US" sz="1700" dirty="0">
                <a:solidFill>
                  <a:srgbClr val="000000"/>
                </a:solidFill>
                <a:latin typeface="Calibri" panose="020F0502020204030204" pitchFamily="34" charset="0"/>
                <a:ea typeface="微軟正黑體" panose="020B0604030504040204" pitchFamily="34" charset="-120"/>
                <a:cs typeface="Calibri" panose="020F0502020204030204" pitchFamily="34" charset="0"/>
              </a:rPr>
              <a:t>中成藥註冊證明書」</a:t>
            </a:r>
            <a:r>
              <a:rPr lang="zh-TW" altLang="en-US" sz="17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a:t>
            </a:r>
            <a:r>
              <a:rPr lang="en-US" altLang="zh-TW" sz="17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HKC</a:t>
            </a:r>
            <a:r>
              <a:rPr lang="zh-TW" altLang="en-US" sz="1700" dirty="0">
                <a:solidFill>
                  <a:srgbClr val="000000"/>
                </a:solidFill>
                <a:latin typeface="Calibri" panose="020F0502020204030204" pitchFamily="34" charset="0"/>
                <a:ea typeface="微軟正黑體" panose="020B0604030504040204" pitchFamily="34" charset="-120"/>
                <a:cs typeface="Calibri" panose="020F0502020204030204" pitchFamily="34" charset="0"/>
              </a:rPr>
              <a:t>）</a:t>
            </a:r>
            <a:r>
              <a:rPr lang="zh-TW" altLang="en-US" sz="17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或</a:t>
            </a:r>
            <a:endParaRPr lang="en-US" altLang="zh-TW" sz="17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endParaRPr>
          </a:p>
          <a:p>
            <a:pPr algn="ctr"/>
            <a:r>
              <a:rPr lang="zh-TW" altLang="en-US" sz="17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a:t>
            </a:r>
            <a:r>
              <a:rPr lang="zh-TW" altLang="en-US" sz="1700" dirty="0">
                <a:solidFill>
                  <a:srgbClr val="000000"/>
                </a:solidFill>
                <a:latin typeface="Calibri" panose="020F0502020204030204" pitchFamily="34" charset="0"/>
                <a:ea typeface="微軟正黑體" panose="020B0604030504040204" pitchFamily="34" charset="-120"/>
                <a:cs typeface="Calibri" panose="020F0502020204030204" pitchFamily="34" charset="0"/>
              </a:rPr>
              <a:t>確認中成藥過渡性註冊通知書」</a:t>
            </a:r>
            <a:r>
              <a:rPr lang="zh-TW" altLang="en-US" sz="17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a:t>
            </a:r>
            <a:r>
              <a:rPr lang="en-US" altLang="zh-TW" sz="17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HKP</a:t>
            </a:r>
            <a:r>
              <a:rPr lang="zh-TW" altLang="en-US" sz="17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）的</a:t>
            </a:r>
            <a:r>
              <a:rPr lang="zh-TW" altLang="en-US" sz="1700" dirty="0">
                <a:solidFill>
                  <a:srgbClr val="000000"/>
                </a:solidFill>
                <a:latin typeface="Calibri" panose="020F0502020204030204" pitchFamily="34" charset="0"/>
                <a:ea typeface="微軟正黑體" panose="020B0604030504040204" pitchFamily="34" charset="-120"/>
                <a:cs typeface="Calibri" panose="020F0502020204030204" pitchFamily="34" charset="0"/>
              </a:rPr>
              <a:t>供本地銷售中</a:t>
            </a:r>
            <a:r>
              <a:rPr lang="zh-TW" altLang="en-US" sz="17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成藥</a:t>
            </a:r>
            <a:endParaRPr lang="en-US" altLang="zh-TW" sz="17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endParaRPr>
          </a:p>
          <a:p>
            <a:pPr algn="ctr"/>
            <a:r>
              <a:rPr lang="en-US" altLang="zh-HK" sz="1400" dirty="0">
                <a:latin typeface="Calibri" panose="020F0502020204030204" pitchFamily="34" charset="0"/>
                <a:ea typeface="微軟正黑體" panose="020B0604030504040204" pitchFamily="34" charset="-120"/>
                <a:cs typeface="Calibri" panose="020F0502020204030204" pitchFamily="34" charset="0"/>
              </a:rPr>
              <a:t>In making an application for registration of a </a:t>
            </a:r>
            <a:r>
              <a:rPr lang="en-US" altLang="zh-HK" sz="1400" dirty="0" err="1">
                <a:latin typeface="Calibri" panose="020F0502020204030204" pitchFamily="34" charset="0"/>
                <a:ea typeface="微軟正黑體" panose="020B0604030504040204" pitchFamily="34" charset="-120"/>
                <a:cs typeface="Calibri" panose="020F0502020204030204" pitchFamily="34" charset="0"/>
              </a:rPr>
              <a:t>pCm</a:t>
            </a:r>
            <a:r>
              <a:rPr lang="en-US" altLang="zh-HK" sz="1400" dirty="0">
                <a:latin typeface="Calibri" panose="020F0502020204030204" pitchFamily="34" charset="0"/>
                <a:ea typeface="微軟正黑體" panose="020B0604030504040204" pitchFamily="34" charset="-120"/>
                <a:cs typeface="Calibri" panose="020F0502020204030204" pitchFamily="34" charset="0"/>
              </a:rPr>
              <a:t> "for export only", the product must originate from a </a:t>
            </a:r>
            <a:r>
              <a:rPr lang="en-US" altLang="zh-HK" sz="1400" dirty="0" err="1">
                <a:latin typeface="Calibri" panose="020F0502020204030204" pitchFamily="34" charset="0"/>
                <a:ea typeface="微軟正黑體" panose="020B0604030504040204" pitchFamily="34" charset="-120"/>
                <a:cs typeface="Calibri" panose="020F0502020204030204" pitchFamily="34" charset="0"/>
              </a:rPr>
              <a:t>pCm</a:t>
            </a:r>
            <a:r>
              <a:rPr lang="en-US" altLang="zh-HK" sz="1400" dirty="0">
                <a:latin typeface="Calibri" panose="020F0502020204030204" pitchFamily="34" charset="0"/>
                <a:ea typeface="微軟正黑體" panose="020B0604030504040204" pitchFamily="34" charset="-120"/>
                <a:cs typeface="Calibri" panose="020F0502020204030204" pitchFamily="34" charset="0"/>
              </a:rPr>
              <a:t> for local sale that has been issued with a "Certificate of registration of </a:t>
            </a:r>
            <a:r>
              <a:rPr lang="en-US" altLang="zh-HK" sz="1400" dirty="0" err="1">
                <a:latin typeface="Calibri" panose="020F0502020204030204" pitchFamily="34" charset="0"/>
                <a:ea typeface="微軟正黑體" panose="020B0604030504040204" pitchFamily="34" charset="-120"/>
                <a:cs typeface="Calibri" panose="020F0502020204030204" pitchFamily="34" charset="0"/>
              </a:rPr>
              <a:t>pCm</a:t>
            </a:r>
            <a:r>
              <a:rPr lang="en-US" altLang="zh-HK" sz="1400" dirty="0">
                <a:latin typeface="Calibri" panose="020F0502020204030204" pitchFamily="34" charset="0"/>
                <a:ea typeface="微軟正黑體" panose="020B0604030504040204" pitchFamily="34" charset="-120"/>
                <a:cs typeface="Calibri" panose="020F0502020204030204" pitchFamily="34" charset="0"/>
              </a:rPr>
              <a:t>" </a:t>
            </a:r>
            <a:r>
              <a:rPr lang="en-US" altLang="zh-HK" sz="1400" dirty="0" smtClean="0">
                <a:latin typeface="Calibri" panose="020F0502020204030204" pitchFamily="34" charset="0"/>
                <a:ea typeface="微軟正黑體" panose="020B0604030504040204" pitchFamily="34" charset="-120"/>
                <a:cs typeface="Calibri" panose="020F0502020204030204" pitchFamily="34" charset="0"/>
              </a:rPr>
              <a:t>(HKC</a:t>
            </a:r>
            <a:r>
              <a:rPr lang="en-US" altLang="zh-HK" sz="1400" dirty="0">
                <a:latin typeface="Calibri" panose="020F0502020204030204" pitchFamily="34" charset="0"/>
                <a:ea typeface="微軟正黑體" panose="020B0604030504040204" pitchFamily="34" charset="-120"/>
                <a:cs typeface="Calibri" panose="020F0502020204030204" pitchFamily="34" charset="0"/>
              </a:rPr>
              <a:t>) or </a:t>
            </a:r>
            <a:r>
              <a:rPr lang="en-US" altLang="zh-HK" sz="1400" dirty="0" smtClean="0">
                <a:latin typeface="Calibri" panose="020F0502020204030204" pitchFamily="34" charset="0"/>
                <a:ea typeface="微軟正黑體" panose="020B0604030504040204" pitchFamily="34" charset="-120"/>
                <a:cs typeface="Calibri" panose="020F0502020204030204" pitchFamily="34" charset="0"/>
              </a:rPr>
              <a:t>a </a:t>
            </a:r>
            <a:r>
              <a:rPr lang="en-US" altLang="zh-HK" sz="1400" dirty="0">
                <a:latin typeface="Calibri" panose="020F0502020204030204" pitchFamily="34" charset="0"/>
                <a:ea typeface="微軟正黑體" panose="020B0604030504040204" pitchFamily="34" charset="-120"/>
                <a:cs typeface="Calibri" panose="020F0502020204030204" pitchFamily="34" charset="0"/>
              </a:rPr>
              <a:t>"Notice of confirmation of transitional registration of </a:t>
            </a:r>
            <a:r>
              <a:rPr lang="en-US" altLang="zh-HK" sz="1400" dirty="0" err="1">
                <a:latin typeface="Calibri" panose="020F0502020204030204" pitchFamily="34" charset="0"/>
                <a:ea typeface="微軟正黑體" panose="020B0604030504040204" pitchFamily="34" charset="-120"/>
                <a:cs typeface="Calibri" panose="020F0502020204030204" pitchFamily="34" charset="0"/>
              </a:rPr>
              <a:t>pCm</a:t>
            </a:r>
            <a:r>
              <a:rPr lang="en-US" altLang="zh-HK" sz="1400" dirty="0">
                <a:latin typeface="Calibri" panose="020F0502020204030204" pitchFamily="34" charset="0"/>
                <a:ea typeface="微軟正黑體" panose="020B0604030504040204" pitchFamily="34" charset="-120"/>
                <a:cs typeface="Calibri" panose="020F0502020204030204" pitchFamily="34" charset="0"/>
              </a:rPr>
              <a:t>" </a:t>
            </a:r>
            <a:r>
              <a:rPr lang="en-US" altLang="zh-HK" sz="1400" dirty="0" smtClean="0">
                <a:latin typeface="Calibri" panose="020F0502020204030204" pitchFamily="34" charset="0"/>
                <a:ea typeface="微軟正黑體" panose="020B0604030504040204" pitchFamily="34" charset="-120"/>
                <a:cs typeface="Calibri" panose="020F0502020204030204" pitchFamily="34" charset="0"/>
              </a:rPr>
              <a:t>(HKP</a:t>
            </a:r>
            <a:r>
              <a:rPr lang="en-US" altLang="zh-HK" sz="1400" dirty="0">
                <a:latin typeface="Calibri" panose="020F0502020204030204" pitchFamily="34" charset="0"/>
                <a:ea typeface="微軟正黑體" panose="020B0604030504040204" pitchFamily="34" charset="-120"/>
                <a:cs typeface="Calibri" panose="020F0502020204030204" pitchFamily="34" charset="0"/>
              </a:rPr>
              <a:t>)</a:t>
            </a:r>
            <a:endParaRPr lang="zh-HK" altLang="en-US" sz="1400" dirty="0">
              <a:latin typeface="Calibri" panose="020F0502020204030204" pitchFamily="34" charset="0"/>
              <a:ea typeface="微軟正黑體" panose="020B0604030504040204" pitchFamily="34" charset="-120"/>
              <a:cs typeface="Calibri" panose="020F0502020204030204" pitchFamily="34" charset="0"/>
            </a:endParaRPr>
          </a:p>
        </p:txBody>
      </p:sp>
      <p:sp>
        <p:nvSpPr>
          <p:cNvPr id="6" name="矩形 5"/>
          <p:cNvSpPr/>
          <p:nvPr/>
        </p:nvSpPr>
        <p:spPr>
          <a:xfrm>
            <a:off x="268514" y="5319773"/>
            <a:ext cx="3664857"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zh-TW" altLang="en-US" sz="16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sym typeface="Wingdings" panose="05000000000000000000" pitchFamily="2" charset="2"/>
              </a:rPr>
              <a:t> </a:t>
            </a:r>
            <a:r>
              <a:rPr lang="zh-TW" altLang="en-US" sz="16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a:t>
            </a:r>
            <a:r>
              <a:rPr lang="zh-TW" altLang="en-US" sz="1600" dirty="0">
                <a:solidFill>
                  <a:srgbClr val="000000"/>
                </a:solidFill>
                <a:latin typeface="Calibri" panose="020F0502020204030204" pitchFamily="34" charset="0"/>
                <a:ea typeface="微軟正黑體" panose="020B0604030504040204" pitchFamily="34" charset="-120"/>
                <a:cs typeface="Calibri" panose="020F0502020204030204" pitchFamily="34" charset="0"/>
              </a:rPr>
              <a:t>只供出口」中</a:t>
            </a:r>
            <a:r>
              <a:rPr lang="zh-TW" altLang="en-US" sz="16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成藥</a:t>
            </a:r>
            <a:endParaRPr lang="en-US" altLang="zh-TW" sz="16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endParaRPr>
          </a:p>
          <a:p>
            <a:pPr algn="ctr"/>
            <a:r>
              <a:rPr lang="zh-TW" altLang="en-US" sz="16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與</a:t>
            </a:r>
            <a:r>
              <a:rPr lang="zh-TW" altLang="en-US" sz="16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其</a:t>
            </a:r>
            <a:r>
              <a:rPr lang="zh-TW" altLang="en-US" sz="1600" dirty="0">
                <a:solidFill>
                  <a:srgbClr val="000000"/>
                </a:solidFill>
                <a:latin typeface="Calibri" panose="020F0502020204030204" pitchFamily="34" charset="0"/>
                <a:ea typeface="微軟正黑體" panose="020B0604030504040204" pitchFamily="34" charset="-120"/>
                <a:cs typeface="Calibri" panose="020F0502020204030204" pitchFamily="34" charset="0"/>
              </a:rPr>
              <a:t>源自的</a:t>
            </a:r>
            <a:r>
              <a:rPr lang="zh-TW" altLang="en-US" sz="160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供本地</a:t>
            </a:r>
            <a:r>
              <a:rPr lang="zh-TW" altLang="en-US" sz="16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銷售</a:t>
            </a:r>
            <a:endParaRPr lang="en-US" altLang="zh-TW" sz="16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endParaRPr>
          </a:p>
          <a:p>
            <a:pPr algn="ctr"/>
            <a:r>
              <a:rPr lang="zh-TW" altLang="en-US" sz="16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中</a:t>
            </a:r>
            <a:r>
              <a:rPr lang="zh-TW" altLang="en-US" sz="1600" dirty="0">
                <a:solidFill>
                  <a:srgbClr val="000000"/>
                </a:solidFill>
                <a:latin typeface="Calibri" panose="020F0502020204030204" pitchFamily="34" charset="0"/>
                <a:ea typeface="微軟正黑體" panose="020B0604030504040204" pitchFamily="34" charset="-120"/>
                <a:cs typeface="Calibri" panose="020F0502020204030204" pitchFamily="34" charset="0"/>
              </a:rPr>
              <a:t>成藥</a:t>
            </a:r>
            <a:r>
              <a:rPr lang="zh-TW" altLang="en-US" sz="160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處方</a:t>
            </a:r>
            <a:r>
              <a:rPr lang="zh-TW" altLang="en-US" sz="16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相同</a:t>
            </a:r>
            <a:endParaRPr lang="en-US" altLang="zh-TW" sz="16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endParaRPr>
          </a:p>
          <a:p>
            <a:pPr algn="ctr"/>
            <a:r>
              <a:rPr lang="en-US" altLang="zh-HK"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The </a:t>
            </a:r>
            <a:r>
              <a:rPr lang="en-US" altLang="zh-HK" sz="1200" dirty="0" err="1">
                <a:solidFill>
                  <a:schemeClr val="tx1"/>
                </a:solidFill>
                <a:latin typeface="Calibri" panose="020F0502020204030204" pitchFamily="34" charset="0"/>
                <a:ea typeface="微軟正黑體" panose="020B0604030504040204" pitchFamily="34" charset="-120"/>
                <a:cs typeface="Calibri" panose="020F0502020204030204" pitchFamily="34" charset="0"/>
              </a:rPr>
              <a:t>pCm</a:t>
            </a:r>
            <a:r>
              <a:rPr lang="en-US" altLang="zh-HK" sz="12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 "for export only"</a:t>
            </a:r>
            <a:r>
              <a:rPr lang="en-US" altLang="zh-HK" sz="120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 has the same formula as the </a:t>
            </a:r>
            <a:r>
              <a:rPr lang="en-US" altLang="zh-HK" sz="1200" b="1" dirty="0" err="1">
                <a:solidFill>
                  <a:srgbClr val="FF0000"/>
                </a:solidFill>
                <a:latin typeface="Calibri" panose="020F0502020204030204" pitchFamily="34" charset="0"/>
                <a:ea typeface="微軟正黑體" panose="020B0604030504040204" pitchFamily="34" charset="-120"/>
                <a:cs typeface="Calibri" panose="020F0502020204030204" pitchFamily="34" charset="0"/>
              </a:rPr>
              <a:t>pCm</a:t>
            </a:r>
            <a:r>
              <a:rPr lang="en-US" altLang="zh-HK" sz="120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 for local sale </a:t>
            </a:r>
            <a:r>
              <a:rPr lang="en-US" altLang="zh-HK" sz="12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from which the former originates</a:t>
            </a:r>
            <a:endParaRPr lang="zh-HK" altLang="en-US" sz="12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p:txBody>
      </p:sp>
      <p:sp>
        <p:nvSpPr>
          <p:cNvPr id="7" name="矩形 6"/>
          <p:cNvSpPr/>
          <p:nvPr/>
        </p:nvSpPr>
        <p:spPr>
          <a:xfrm>
            <a:off x="4884058" y="5319773"/>
            <a:ext cx="3737428" cy="1261884"/>
          </a:xfrm>
          <a:prstGeom prst="rect">
            <a:avLst/>
          </a:prstGeom>
          <a:solidFill>
            <a:srgbClr val="003399"/>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zh-TW" altLang="en-US" sz="1600"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sym typeface="Wingdings" panose="05000000000000000000" pitchFamily="2" charset="2"/>
              </a:rPr>
              <a:t> </a:t>
            </a:r>
            <a:r>
              <a:rPr lang="zh-TW" altLang="en-US" sz="1600"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rPr>
              <a:t>「</a:t>
            </a:r>
            <a:r>
              <a:rPr lang="zh-TW" altLang="en-US" sz="1600" dirty="0">
                <a:solidFill>
                  <a:schemeClr val="bg1"/>
                </a:solidFill>
                <a:latin typeface="Calibri" panose="020F0502020204030204" pitchFamily="34" charset="0"/>
                <a:ea typeface="微軟正黑體" panose="020B0604030504040204" pitchFamily="34" charset="-120"/>
                <a:cs typeface="Calibri" panose="020F0502020204030204" pitchFamily="34" charset="0"/>
              </a:rPr>
              <a:t>只供出口」中</a:t>
            </a:r>
            <a:r>
              <a:rPr lang="zh-TW" altLang="en-US" sz="1600"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rPr>
              <a:t>成藥</a:t>
            </a:r>
            <a:endParaRPr lang="en-US" altLang="zh-TW" sz="1600"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endParaRPr>
          </a:p>
          <a:p>
            <a:pPr algn="ctr"/>
            <a:r>
              <a:rPr lang="zh-TW" altLang="en-US" sz="16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與</a:t>
            </a:r>
            <a:r>
              <a:rPr lang="zh-TW" altLang="en-US" sz="1600"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rPr>
              <a:t>其</a:t>
            </a:r>
            <a:r>
              <a:rPr lang="zh-TW" altLang="en-US" sz="1600" dirty="0">
                <a:solidFill>
                  <a:schemeClr val="bg1"/>
                </a:solidFill>
                <a:latin typeface="Calibri" panose="020F0502020204030204" pitchFamily="34" charset="0"/>
                <a:ea typeface="微軟正黑體" panose="020B0604030504040204" pitchFamily="34" charset="-120"/>
                <a:cs typeface="Calibri" panose="020F0502020204030204" pitchFamily="34" charset="0"/>
              </a:rPr>
              <a:t>源自的</a:t>
            </a:r>
            <a:r>
              <a:rPr lang="zh-TW" altLang="en-US" sz="160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供本地</a:t>
            </a:r>
            <a:r>
              <a:rPr lang="zh-TW" altLang="en-US" sz="16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銷售</a:t>
            </a:r>
            <a:endParaRPr lang="en-US" altLang="zh-TW" sz="16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endParaRPr>
          </a:p>
          <a:p>
            <a:pPr algn="ctr"/>
            <a:r>
              <a:rPr lang="zh-TW" altLang="en-US" sz="1600"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rPr>
              <a:t>中</a:t>
            </a:r>
            <a:r>
              <a:rPr lang="zh-TW" altLang="en-US" sz="1600" dirty="0">
                <a:solidFill>
                  <a:schemeClr val="bg1"/>
                </a:solidFill>
                <a:latin typeface="Calibri" panose="020F0502020204030204" pitchFamily="34" charset="0"/>
                <a:ea typeface="微軟正黑體" panose="020B0604030504040204" pitchFamily="34" charset="-120"/>
                <a:cs typeface="Calibri" panose="020F0502020204030204" pitchFamily="34" charset="0"/>
              </a:rPr>
              <a:t>成藥</a:t>
            </a:r>
            <a:r>
              <a:rPr lang="zh-TW" altLang="en-US" sz="160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處方</a:t>
            </a:r>
            <a:r>
              <a:rPr lang="zh-TW" altLang="en-US" sz="16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不同</a:t>
            </a:r>
            <a:endParaRPr lang="en-US" altLang="zh-TW" sz="16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endParaRPr>
          </a:p>
          <a:p>
            <a:pPr algn="ctr"/>
            <a:r>
              <a:rPr lang="en-US" altLang="zh-HK" sz="1600" b="1"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rPr>
              <a:t> </a:t>
            </a:r>
            <a:r>
              <a:rPr lang="en-US" altLang="zh-HK" sz="1200"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rPr>
              <a:t>The </a:t>
            </a:r>
            <a:r>
              <a:rPr lang="en-US" altLang="zh-HK" sz="1200" dirty="0" err="1">
                <a:solidFill>
                  <a:schemeClr val="bg1"/>
                </a:solidFill>
                <a:latin typeface="Calibri" panose="020F0502020204030204" pitchFamily="34" charset="0"/>
                <a:ea typeface="微軟正黑體" panose="020B0604030504040204" pitchFamily="34" charset="-120"/>
                <a:cs typeface="Calibri" panose="020F0502020204030204" pitchFamily="34" charset="0"/>
              </a:rPr>
              <a:t>pCm</a:t>
            </a:r>
            <a:r>
              <a:rPr lang="en-US" altLang="zh-HK" sz="1200" dirty="0">
                <a:solidFill>
                  <a:schemeClr val="bg1"/>
                </a:solidFill>
                <a:latin typeface="Calibri" panose="020F0502020204030204" pitchFamily="34" charset="0"/>
                <a:ea typeface="微軟正黑體" panose="020B0604030504040204" pitchFamily="34" charset="-120"/>
                <a:cs typeface="Calibri" panose="020F0502020204030204" pitchFamily="34" charset="0"/>
              </a:rPr>
              <a:t> "for export only" </a:t>
            </a:r>
            <a:r>
              <a:rPr lang="en-US" altLang="zh-HK" sz="120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has a different formula from the </a:t>
            </a:r>
            <a:r>
              <a:rPr lang="en-US" altLang="zh-HK" sz="1200" b="1" dirty="0" err="1">
                <a:solidFill>
                  <a:srgbClr val="FF0000"/>
                </a:solidFill>
                <a:latin typeface="Calibri" panose="020F0502020204030204" pitchFamily="34" charset="0"/>
                <a:ea typeface="微軟正黑體" panose="020B0604030504040204" pitchFamily="34" charset="-120"/>
                <a:cs typeface="Calibri" panose="020F0502020204030204" pitchFamily="34" charset="0"/>
              </a:rPr>
              <a:t>pCm</a:t>
            </a:r>
            <a:r>
              <a:rPr lang="en-US" altLang="zh-HK" sz="120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 for local sale </a:t>
            </a:r>
            <a:r>
              <a:rPr lang="en-US" altLang="zh-HK" sz="1200" dirty="0">
                <a:solidFill>
                  <a:schemeClr val="bg1"/>
                </a:solidFill>
                <a:latin typeface="Calibri" panose="020F0502020204030204" pitchFamily="34" charset="0"/>
                <a:ea typeface="微軟正黑體" panose="020B0604030504040204" pitchFamily="34" charset="-120"/>
                <a:cs typeface="Calibri" panose="020F0502020204030204" pitchFamily="34" charset="0"/>
              </a:rPr>
              <a:t>from which the former originates</a:t>
            </a:r>
            <a:endParaRPr lang="zh-HK" altLang="en-US" sz="1200" dirty="0">
              <a:solidFill>
                <a:schemeClr val="bg1"/>
              </a:solidFill>
              <a:latin typeface="Calibri" panose="020F0502020204030204" pitchFamily="34" charset="0"/>
              <a:ea typeface="微軟正黑體" panose="020B0604030504040204" pitchFamily="34" charset="-120"/>
              <a:cs typeface="Calibri" panose="020F0502020204030204" pitchFamily="34" charset="0"/>
            </a:endParaRPr>
          </a:p>
        </p:txBody>
      </p:sp>
      <p:sp>
        <p:nvSpPr>
          <p:cNvPr id="10" name="矩形 9"/>
          <p:cNvSpPr/>
          <p:nvPr/>
        </p:nvSpPr>
        <p:spPr>
          <a:xfrm>
            <a:off x="1751313" y="3232168"/>
            <a:ext cx="5375202" cy="1523494"/>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zh-TW" altLang="en-US" sz="1700" dirty="0">
                <a:solidFill>
                  <a:srgbClr val="000000"/>
                </a:solidFill>
                <a:latin typeface="Calibri" panose="020F0502020204030204" pitchFamily="34" charset="0"/>
                <a:ea typeface="微軟正黑體" panose="020B0604030504040204" pitchFamily="34" charset="-120"/>
                <a:cs typeface="Calibri" panose="020F0502020204030204" pitchFamily="34" charset="0"/>
              </a:rPr>
              <a:t>「只供出口」中成藥當出口至不同國家</a:t>
            </a:r>
            <a:r>
              <a:rPr lang="zh-TW" altLang="en-US" sz="17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或地區時</a:t>
            </a:r>
            <a:endParaRPr lang="en-US" altLang="zh-TW" sz="17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endParaRPr>
          </a:p>
          <a:p>
            <a:pPr algn="ctr"/>
            <a:r>
              <a:rPr lang="zh-TW" altLang="en-US" sz="17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可能</a:t>
            </a:r>
            <a:r>
              <a:rPr lang="zh-TW" altLang="en-US" sz="1700" dirty="0">
                <a:solidFill>
                  <a:srgbClr val="000000"/>
                </a:solidFill>
                <a:latin typeface="Calibri" panose="020F0502020204030204" pitchFamily="34" charset="0"/>
                <a:ea typeface="微軟正黑體" panose="020B0604030504040204" pitchFamily="34" charset="-120"/>
                <a:cs typeface="Calibri" panose="020F0502020204030204" pitchFamily="34" charset="0"/>
              </a:rPr>
              <a:t>要符合當地不同形式的管制</a:t>
            </a:r>
            <a:r>
              <a:rPr lang="zh-TW" altLang="en-US" sz="17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要求</a:t>
            </a:r>
            <a:endParaRPr lang="en-US" altLang="zh-TW" sz="17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endParaRPr>
          </a:p>
          <a:p>
            <a:pPr algn="ctr"/>
            <a:r>
              <a:rPr lang="zh-TW" altLang="en-US" sz="17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而有以下不同的情況</a:t>
            </a:r>
            <a:endParaRPr lang="en-US" altLang="zh-TW" sz="17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algn="ctr"/>
            <a:r>
              <a:rPr lang="en-US" altLang="zh-HK"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Having </a:t>
            </a:r>
            <a:r>
              <a:rPr lang="en-US" altLang="zh-HK"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regard to the fact that </a:t>
            </a:r>
            <a:r>
              <a:rPr lang="en-US" altLang="zh-HK" sz="1400" dirty="0" err="1">
                <a:solidFill>
                  <a:schemeClr val="tx1"/>
                </a:solidFill>
                <a:latin typeface="Calibri" panose="020F0502020204030204" pitchFamily="34" charset="0"/>
                <a:ea typeface="微軟正黑體" panose="020B0604030504040204" pitchFamily="34" charset="-120"/>
                <a:cs typeface="Calibri" panose="020F0502020204030204" pitchFamily="34" charset="0"/>
              </a:rPr>
              <a:t>pCms</a:t>
            </a:r>
            <a:r>
              <a:rPr lang="en-US" altLang="zh-HK"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 "for export only" may be subject to various forms of local regulatory control when exported to different countries or </a:t>
            </a:r>
            <a:r>
              <a:rPr lang="en-US" altLang="zh-HK"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regions, they may have the following variation:</a:t>
            </a:r>
            <a:endParaRPr lang="zh-HK" altLang="en-US" sz="14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p:txBody>
      </p:sp>
      <p:cxnSp>
        <p:nvCxnSpPr>
          <p:cNvPr id="12" name="肘形接點 11"/>
          <p:cNvCxnSpPr>
            <a:stCxn id="10" idx="2"/>
            <a:endCxn id="6" idx="0"/>
          </p:cNvCxnSpPr>
          <p:nvPr/>
        </p:nvCxnSpPr>
        <p:spPr>
          <a:xfrm rot="5400000">
            <a:off x="2987873" y="3868733"/>
            <a:ext cx="564112" cy="2337971"/>
          </a:xfrm>
          <a:prstGeom prst="bentConnector3">
            <a:avLst>
              <a:gd name="adj1" fmla="val 50000"/>
            </a:avLst>
          </a:prstGeom>
          <a:ln w="28575">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cxnSp>
        <p:nvCxnSpPr>
          <p:cNvPr id="14" name="肘形接點 13"/>
          <p:cNvCxnSpPr>
            <a:stCxn id="10" idx="2"/>
            <a:endCxn id="7" idx="0"/>
          </p:cNvCxnSpPr>
          <p:nvPr/>
        </p:nvCxnSpPr>
        <p:spPr>
          <a:xfrm rot="16200000" flipH="1">
            <a:off x="5313788" y="3880788"/>
            <a:ext cx="564111" cy="2313858"/>
          </a:xfrm>
          <a:prstGeom prst="bentConnector3">
            <a:avLst>
              <a:gd name="adj1" fmla="val 50000"/>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圖片 8"/>
          <p:cNvPicPr>
            <a:picLocks noChangeAspect="1"/>
          </p:cNvPicPr>
          <p:nvPr/>
        </p:nvPicPr>
        <p:blipFill rotWithShape="1">
          <a:blip r:embed="rId2">
            <a:extLst>
              <a:ext uri="{28A0092B-C50C-407E-A947-70E740481C1C}">
                <a14:useLocalDpi xmlns:a14="http://schemas.microsoft.com/office/drawing/2010/main" val="0"/>
              </a:ext>
            </a:extLst>
          </a:blip>
          <a:srcRect l="48839" r="-1312" b="49652"/>
          <a:stretch/>
        </p:blipFill>
        <p:spPr>
          <a:xfrm rot="10800000">
            <a:off x="1045028" y="2879792"/>
            <a:ext cx="1161144" cy="1114123"/>
          </a:xfrm>
          <a:prstGeom prst="rect">
            <a:avLst/>
          </a:prstGeom>
        </p:spPr>
      </p:pic>
      <p:sp>
        <p:nvSpPr>
          <p:cNvPr id="13" name="投影片編號版面配置區 12"/>
          <p:cNvSpPr>
            <a:spLocks noGrp="1"/>
          </p:cNvSpPr>
          <p:nvPr>
            <p:ph type="sldNum" sz="quarter" idx="33"/>
          </p:nvPr>
        </p:nvSpPr>
        <p:spPr/>
        <p:txBody>
          <a:bodyPr/>
          <a:lstStyle/>
          <a:p>
            <a:fld id="{6A91D05A-299C-4A4B-BC28-B6B4B683E1D6}" type="slidenum">
              <a:rPr lang="zh-HK" altLang="en-US" smtClean="0"/>
              <a:t>14</a:t>
            </a:fld>
            <a:endParaRPr lang="zh-HK" altLang="en-US"/>
          </a:p>
        </p:txBody>
      </p:sp>
    </p:spTree>
    <p:extLst>
      <p:ext uri="{BB962C8B-B14F-4D97-AF65-F5344CB8AC3E}">
        <p14:creationId xmlns:p14="http://schemas.microsoft.com/office/powerpoint/2010/main" val="1921381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本地製造只供出口中成藥註冊申請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Registration of Locally Manufactured </a:t>
            </a:r>
            <a:r>
              <a:rPr lang="en-US" altLang="zh-TW"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PCMs </a:t>
            </a:r>
            <a: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for</a:t>
            </a:r>
            <a:b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br>
            <a: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Export Only</a:t>
            </a:r>
            <a:endParaRPr lang="zh-HK" altLang="en-US" dirty="0">
              <a:latin typeface="Calibri" panose="020F0502020204030204" pitchFamily="34" charset="0"/>
              <a:cs typeface="Calibri" panose="020F0502020204030204" pitchFamily="34" charset="0"/>
            </a:endParaRPr>
          </a:p>
        </p:txBody>
      </p:sp>
      <p:sp>
        <p:nvSpPr>
          <p:cNvPr id="14" name="內容版面配置區 13"/>
          <p:cNvSpPr>
            <a:spLocks noGrp="1"/>
          </p:cNvSpPr>
          <p:nvPr>
            <p:ph idx="1"/>
          </p:nvPr>
        </p:nvSpPr>
        <p:spPr>
          <a:xfrm>
            <a:off x="324000" y="2717960"/>
            <a:ext cx="8496000" cy="3907812"/>
          </a:xfrm>
        </p:spPr>
        <p:txBody>
          <a:bodyPr/>
          <a:lstStyle/>
          <a:p>
            <a:pPr>
              <a:buFont typeface="Wingdings" panose="05000000000000000000" pitchFamily="2" charset="2"/>
              <a:buChar char="l"/>
            </a:pPr>
            <a:r>
              <a:rPr lang="zh-TW" altLang="en-US" sz="15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由製造商發出印有該「只供出口」中成藥名稱的完整</a:t>
            </a:r>
            <a:r>
              <a:rPr lang="zh-TW" altLang="en-US" sz="15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處方</a:t>
            </a:r>
            <a:endParaRPr lang="en-US" altLang="zh-TW" sz="15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a:buFont typeface="Wingdings" panose="05000000000000000000" pitchFamily="2" charset="2"/>
              <a:buChar char="l"/>
            </a:pPr>
            <a:r>
              <a:rPr lang="en-US" altLang="zh-TW" sz="15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A</a:t>
            </a:r>
            <a:r>
              <a:rPr lang="en-US" altLang="zh-HK" sz="15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 master formula printed with the name of the </a:t>
            </a:r>
            <a:r>
              <a:rPr lang="en-US" altLang="zh-HK" sz="1500" dirty="0" err="1">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pCm</a:t>
            </a:r>
            <a:r>
              <a:rPr lang="en-US" altLang="zh-HK" sz="15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 "for export only" issued by the </a:t>
            </a:r>
            <a:r>
              <a:rPr lang="en-US" altLang="zh-HK" sz="150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manufacturer</a:t>
            </a:r>
            <a:endParaRPr lang="en-US" altLang="zh-TW" sz="15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endParaRPr>
          </a:p>
          <a:p>
            <a:pPr>
              <a:buFont typeface="Wingdings" panose="05000000000000000000" pitchFamily="2" charset="2"/>
              <a:buChar char="l"/>
            </a:pPr>
            <a:r>
              <a:rPr lang="zh-TW" altLang="en-US" sz="15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出口國家或地區的監管部門發給該「只供出口」中成藥的合法銷售證明文件（例如自由銷售證明書</a:t>
            </a:r>
            <a:r>
              <a:rPr lang="zh-TW" altLang="en-US" sz="15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a:t>
            </a:r>
            <a:endParaRPr lang="en-US" altLang="zh-TW" sz="15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a:buFont typeface="Wingdings" panose="05000000000000000000" pitchFamily="2" charset="2"/>
              <a:buChar char="l"/>
            </a:pPr>
            <a:r>
              <a:rPr lang="en-US" altLang="zh-TW" sz="15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D</a:t>
            </a:r>
            <a:r>
              <a:rPr lang="en-US" altLang="zh-HK" sz="15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ocumentary proof of legal sale issued in respect of the </a:t>
            </a:r>
            <a:r>
              <a:rPr lang="en-US" altLang="zh-HK" sz="1500" dirty="0" err="1">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pCm</a:t>
            </a:r>
            <a:r>
              <a:rPr lang="en-US" altLang="zh-HK" sz="15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 "for export only" by regulatory authorities of the countries or districts to which it is exported (e.g. Free Sale Certificate)</a:t>
            </a:r>
            <a:endParaRPr lang="zh-HK" altLang="en-US" sz="15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endParaRPr>
          </a:p>
          <a:p>
            <a:pPr>
              <a:buFont typeface="Wingdings" panose="05000000000000000000" pitchFamily="2" charset="2"/>
              <a:buChar char="l"/>
            </a:pPr>
            <a:r>
              <a:rPr lang="zh-TW" altLang="en-US" sz="15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符合</a:t>
            </a:r>
            <a:r>
              <a:rPr lang="en-US" altLang="zh-TW" sz="15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a:t>
            </a:r>
            <a:r>
              <a:rPr lang="zh-TW" altLang="en-US" sz="15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中藥規例</a:t>
            </a:r>
            <a:r>
              <a:rPr lang="en-US" altLang="zh-TW" sz="15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a:t>
            </a:r>
            <a:r>
              <a:rPr lang="zh-TW" altLang="en-US" sz="15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第</a:t>
            </a:r>
            <a:r>
              <a:rPr lang="en-US" altLang="zh-TW" sz="15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27</a:t>
            </a:r>
            <a:r>
              <a:rPr lang="zh-TW" altLang="en-US" sz="15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條的標籤樣稿、銷售包裝樣板</a:t>
            </a:r>
            <a:endParaRPr lang="en-US" altLang="zh-TW" sz="15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a:buFont typeface="Wingdings" panose="05000000000000000000" pitchFamily="2" charset="2"/>
              <a:buChar char="l"/>
            </a:pPr>
            <a:r>
              <a:rPr lang="en-US" altLang="zh-TW" sz="15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T</a:t>
            </a:r>
            <a:r>
              <a:rPr lang="en-US" altLang="zh-HK" sz="15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he prototype label and sales pack in compliance with section 27 of the Chinese Medicines Regulation</a:t>
            </a:r>
            <a:endParaRPr lang="zh-HK" altLang="en-US" sz="15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endParaRPr>
          </a:p>
          <a:p>
            <a:pPr>
              <a:buFont typeface="Wingdings" panose="05000000000000000000" pitchFamily="2" charset="2"/>
              <a:buChar char="l"/>
            </a:pPr>
            <a:r>
              <a:rPr lang="zh-TW" altLang="en-US" sz="15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該「只供出口」中成藥的重金屬及有毒元素含量的測試報告、農藥殘留量的測試報告及微生物限度的測試報告</a:t>
            </a:r>
            <a:endParaRPr lang="en-US" altLang="zh-TW" sz="15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a:buFont typeface="Wingdings" panose="05000000000000000000" pitchFamily="2" charset="2"/>
              <a:buChar char="l"/>
            </a:pPr>
            <a:r>
              <a:rPr lang="en-US" altLang="zh-TW" sz="15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T</a:t>
            </a:r>
            <a:r>
              <a:rPr lang="en-US" altLang="zh-HK" sz="15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he heavy metals and toxic elements test report, pesticide residues test report and microbial limit test report of the </a:t>
            </a:r>
            <a:r>
              <a:rPr lang="en-US" altLang="zh-HK" sz="1500" dirty="0" err="1">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pCm</a:t>
            </a:r>
            <a:r>
              <a:rPr lang="en-US" altLang="zh-HK" sz="15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 "for export </a:t>
            </a:r>
            <a:r>
              <a:rPr lang="en-US" altLang="zh-HK" sz="150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only</a:t>
            </a:r>
            <a:r>
              <a:rPr lang="en-US" altLang="zh-TW" sz="150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a:t>
            </a:r>
            <a:endParaRPr lang="en-US" altLang="zh-HK" sz="150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endParaRPr>
          </a:p>
          <a:p>
            <a:pPr>
              <a:buFont typeface="Wingdings" panose="05000000000000000000" pitchFamily="2" charset="2"/>
              <a:buChar char="l"/>
            </a:pPr>
            <a:r>
              <a:rPr lang="zh-TW" altLang="en-US" sz="15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就</a:t>
            </a:r>
            <a:r>
              <a:rPr lang="zh-TW" altLang="en-US" sz="15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個別個案，中藥組認為需要的其他文件或</a:t>
            </a:r>
            <a:r>
              <a:rPr lang="zh-TW" altLang="en-US" sz="15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資料</a:t>
            </a:r>
            <a:endParaRPr lang="en-US" altLang="zh-TW" sz="15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a:buFont typeface="Wingdings" panose="05000000000000000000" pitchFamily="2" charset="2"/>
              <a:buChar char="l"/>
            </a:pPr>
            <a:r>
              <a:rPr lang="en-US" altLang="zh-TW" sz="15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A</a:t>
            </a:r>
            <a:r>
              <a:rPr lang="en-US" altLang="zh-HK" sz="15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ny other documents or information </a:t>
            </a:r>
            <a:r>
              <a:rPr lang="en-US" altLang="zh-HK" sz="16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deemed necessary by the </a:t>
            </a:r>
            <a:r>
              <a:rPr lang="en-US" altLang="zh-HK" sz="160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CMB on </a:t>
            </a:r>
            <a:r>
              <a:rPr lang="en-US" altLang="zh-HK" sz="16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individual </a:t>
            </a:r>
            <a:r>
              <a:rPr lang="en-US" altLang="zh-HK" sz="160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cases</a:t>
            </a:r>
            <a:endPar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endParaRPr lang="zh-HK" altLang="en-US" sz="14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endPar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endParaRPr lang="zh-HK" altLang="en-US" dirty="0">
              <a:latin typeface="Calibri" panose="020F0502020204030204" pitchFamily="34" charset="0"/>
              <a:cs typeface="Calibri" panose="020F0502020204030204" pitchFamily="34" charset="0"/>
            </a:endParaRPr>
          </a:p>
        </p:txBody>
      </p:sp>
      <p:sp>
        <p:nvSpPr>
          <p:cNvPr id="5" name="矩形 4"/>
          <p:cNvSpPr/>
          <p:nvPr/>
        </p:nvSpPr>
        <p:spPr>
          <a:xfrm>
            <a:off x="324000" y="1299981"/>
            <a:ext cx="8334224" cy="1231106"/>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zh-TW" altLang="en-US" sz="16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sym typeface="Wingdings" panose="05000000000000000000" pitchFamily="2" charset="2"/>
              </a:rPr>
              <a:t> 在</a:t>
            </a:r>
            <a:r>
              <a:rPr lang="zh-TW" altLang="en-US" sz="16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a:t>
            </a:r>
            <a:r>
              <a:rPr lang="zh-TW" altLang="en-US" sz="1600" dirty="0">
                <a:solidFill>
                  <a:srgbClr val="000000"/>
                </a:solidFill>
                <a:latin typeface="Calibri" panose="020F0502020204030204" pitchFamily="34" charset="0"/>
                <a:ea typeface="微軟正黑體" panose="020B0604030504040204" pitchFamily="34" charset="-120"/>
                <a:cs typeface="Calibri" panose="020F0502020204030204" pitchFamily="34" charset="0"/>
              </a:rPr>
              <a:t>只供出口」中</a:t>
            </a:r>
            <a:r>
              <a:rPr lang="zh-TW" altLang="en-US" sz="16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成藥</a:t>
            </a:r>
            <a:r>
              <a:rPr lang="zh-TW" altLang="en-US" sz="16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與</a:t>
            </a:r>
            <a:r>
              <a:rPr lang="zh-TW" altLang="en-US" sz="16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其</a:t>
            </a:r>
            <a:r>
              <a:rPr lang="zh-TW" altLang="en-US" sz="1600" dirty="0">
                <a:solidFill>
                  <a:srgbClr val="000000"/>
                </a:solidFill>
                <a:latin typeface="Calibri" panose="020F0502020204030204" pitchFamily="34" charset="0"/>
                <a:ea typeface="微軟正黑體" panose="020B0604030504040204" pitchFamily="34" charset="-120"/>
                <a:cs typeface="Calibri" panose="020F0502020204030204" pitchFamily="34" charset="0"/>
              </a:rPr>
              <a:t>源自的</a:t>
            </a:r>
            <a:r>
              <a:rPr lang="zh-TW" altLang="en-US" sz="160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供本地</a:t>
            </a:r>
            <a:r>
              <a:rPr lang="zh-TW" altLang="en-US" sz="16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銷售</a:t>
            </a:r>
            <a:r>
              <a:rPr lang="zh-TW" altLang="en-US" sz="1600"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中</a:t>
            </a:r>
            <a:r>
              <a:rPr lang="zh-TW" altLang="en-US" sz="1600" dirty="0">
                <a:solidFill>
                  <a:srgbClr val="000000"/>
                </a:solidFill>
                <a:latin typeface="Calibri" panose="020F0502020204030204" pitchFamily="34" charset="0"/>
                <a:ea typeface="微軟正黑體" panose="020B0604030504040204" pitchFamily="34" charset="-120"/>
                <a:cs typeface="Calibri" panose="020F0502020204030204" pitchFamily="34" charset="0"/>
              </a:rPr>
              <a:t>成藥</a:t>
            </a:r>
            <a:r>
              <a:rPr lang="zh-TW" altLang="en-US" sz="160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處方相同</a:t>
            </a:r>
            <a:r>
              <a:rPr lang="zh-TW" altLang="en-US" sz="16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的情況</a:t>
            </a:r>
            <a:r>
              <a:rPr lang="zh-TW" altLang="en-US" sz="16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下，</a:t>
            </a:r>
            <a:r>
              <a:rPr lang="zh-TW" altLang="en-US" sz="1600" dirty="0">
                <a:solidFill>
                  <a:srgbClr val="000000"/>
                </a:solidFill>
                <a:latin typeface="Calibri" panose="020F0502020204030204" pitchFamily="34" charset="0"/>
                <a:ea typeface="微軟正黑體" panose="020B0604030504040204" pitchFamily="34" charset="-120"/>
                <a:cs typeface="Calibri" panose="020F0502020204030204" pitchFamily="34" charset="0"/>
              </a:rPr>
              <a:t>本地製造商若要為其「只供出口」中成藥申請註冊須要提交下述的基本註冊文件</a:t>
            </a:r>
            <a:endParaRPr lang="zh-HK" altLang="en-US" sz="1600" dirty="0">
              <a:latin typeface="Calibri" panose="020F0502020204030204" pitchFamily="34" charset="0"/>
              <a:ea typeface="微軟正黑體" panose="020B0604030504040204" pitchFamily="34" charset="-120"/>
              <a:cs typeface="Calibri" panose="020F0502020204030204" pitchFamily="34" charset="0"/>
            </a:endParaRPr>
          </a:p>
          <a:p>
            <a:pPr algn="ctr"/>
            <a:r>
              <a:rPr lang="en-US" altLang="zh-HK"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When the </a:t>
            </a:r>
            <a:r>
              <a:rPr lang="en-US" altLang="zh-HK" sz="1400" dirty="0" err="1">
                <a:solidFill>
                  <a:schemeClr val="tx1"/>
                </a:solidFill>
                <a:latin typeface="Calibri" panose="020F0502020204030204" pitchFamily="34" charset="0"/>
                <a:ea typeface="微軟正黑體" panose="020B0604030504040204" pitchFamily="34" charset="-120"/>
                <a:cs typeface="Calibri" panose="020F0502020204030204" pitchFamily="34" charset="0"/>
              </a:rPr>
              <a:t>pCm</a:t>
            </a:r>
            <a:r>
              <a:rPr lang="en-US" altLang="zh-HK"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 "for export only" </a:t>
            </a:r>
            <a:r>
              <a:rPr lang="en-US" altLang="zh-HK" sz="140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has the same formula as the </a:t>
            </a:r>
            <a:r>
              <a:rPr lang="en-US" altLang="zh-HK" sz="1400" b="1" dirty="0" err="1">
                <a:solidFill>
                  <a:srgbClr val="FF0000"/>
                </a:solidFill>
                <a:latin typeface="Calibri" panose="020F0502020204030204" pitchFamily="34" charset="0"/>
                <a:ea typeface="微軟正黑體" panose="020B0604030504040204" pitchFamily="34" charset="-120"/>
                <a:cs typeface="Calibri" panose="020F0502020204030204" pitchFamily="34" charset="0"/>
              </a:rPr>
              <a:t>pCm</a:t>
            </a:r>
            <a:r>
              <a:rPr lang="en-US" altLang="zh-HK" sz="140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 for local sale</a:t>
            </a:r>
            <a:r>
              <a:rPr lang="en-US" altLang="zh-HK" sz="1400" b="1" dirty="0">
                <a:solidFill>
                  <a:schemeClr val="tx1"/>
                </a:solidFill>
                <a:latin typeface="Calibri" panose="020F0502020204030204" pitchFamily="34" charset="0"/>
                <a:ea typeface="微軟正黑體" panose="020B0604030504040204" pitchFamily="34" charset="-120"/>
                <a:cs typeface="Calibri" panose="020F0502020204030204" pitchFamily="34" charset="0"/>
              </a:rPr>
              <a:t> </a:t>
            </a:r>
            <a:r>
              <a:rPr lang="en-US" altLang="zh-HK"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from which the former </a:t>
            </a:r>
            <a:r>
              <a:rPr lang="en-US" altLang="zh-HK"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originates</a:t>
            </a:r>
            <a:r>
              <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 a local manufacturer must submit the following basic documents in order to apply for registration of a </a:t>
            </a:r>
            <a:r>
              <a:rPr lang="en-US" altLang="zh-TW" sz="1400" dirty="0" err="1">
                <a:solidFill>
                  <a:schemeClr val="tx1"/>
                </a:solidFill>
                <a:latin typeface="Calibri" panose="020F0502020204030204" pitchFamily="34" charset="0"/>
                <a:ea typeface="微軟正黑體" panose="020B0604030504040204" pitchFamily="34" charset="-120"/>
                <a:cs typeface="Calibri" panose="020F0502020204030204" pitchFamily="34" charset="0"/>
              </a:rPr>
              <a:t>pCm</a:t>
            </a:r>
            <a:r>
              <a:rPr lang="en-US" altLang="zh-TW"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 "for export only"</a:t>
            </a:r>
            <a:endParaRPr lang="zh-HK" altLang="en-US" sz="14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p:txBody>
      </p:sp>
      <p:sp>
        <p:nvSpPr>
          <p:cNvPr id="3" name="投影片編號版面配置區 2"/>
          <p:cNvSpPr>
            <a:spLocks noGrp="1"/>
          </p:cNvSpPr>
          <p:nvPr>
            <p:ph type="sldNum" sz="quarter" idx="33"/>
          </p:nvPr>
        </p:nvSpPr>
        <p:spPr/>
        <p:txBody>
          <a:bodyPr/>
          <a:lstStyle/>
          <a:p>
            <a:fld id="{6A91D05A-299C-4A4B-BC28-B6B4B683E1D6}" type="slidenum">
              <a:rPr lang="zh-HK" altLang="en-US" smtClean="0"/>
              <a:t>15</a:t>
            </a:fld>
            <a:endParaRPr lang="zh-HK" altLang="en-US"/>
          </a:p>
        </p:txBody>
      </p:sp>
    </p:spTree>
    <p:extLst>
      <p:ext uri="{BB962C8B-B14F-4D97-AF65-F5344CB8AC3E}">
        <p14:creationId xmlns:p14="http://schemas.microsoft.com/office/powerpoint/2010/main" val="2675572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本地製造只供出口中成藥註冊申請</a:t>
            </a:r>
            <a: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
            </a:r>
            <a:b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br>
            <a: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Registration of Locally Manufactured </a:t>
            </a:r>
            <a:r>
              <a:rPr lang="en-US" altLang="zh-TW" b="1" dirty="0" err="1">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PCms</a:t>
            </a:r>
            <a: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 for</a:t>
            </a:r>
            <a:b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br>
            <a: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Export Only</a:t>
            </a:r>
            <a:endParaRPr lang="zh-HK" altLang="en-US" dirty="0">
              <a:latin typeface="Calibri" panose="020F0502020204030204" pitchFamily="34" charset="0"/>
              <a:cs typeface="Calibri" panose="020F0502020204030204" pitchFamily="34" charset="0"/>
            </a:endParaRPr>
          </a:p>
        </p:txBody>
      </p:sp>
      <p:sp>
        <p:nvSpPr>
          <p:cNvPr id="4" name="內容版面配置區 3"/>
          <p:cNvSpPr>
            <a:spLocks noGrp="1"/>
          </p:cNvSpPr>
          <p:nvPr>
            <p:ph idx="1"/>
          </p:nvPr>
        </p:nvSpPr>
        <p:spPr>
          <a:xfrm>
            <a:off x="210755" y="2636622"/>
            <a:ext cx="4418395" cy="4221378"/>
          </a:xfrm>
        </p:spPr>
        <p:txBody>
          <a:bodyPr/>
          <a:lstStyle/>
          <a:p>
            <a:pPr marL="171450" indent="-171450">
              <a:spcAft>
                <a:spcPts val="0"/>
              </a:spcAft>
              <a:buFont typeface="Wingdings" panose="05000000000000000000" pitchFamily="2" charset="2"/>
              <a:buChar char="l"/>
            </a:pPr>
            <a:r>
              <a:rPr lang="zh-TW" altLang="en-US" sz="1150" dirty="0">
                <a:latin typeface="Calibri" panose="020F0502020204030204" pitchFamily="34" charset="0"/>
                <a:ea typeface="微軟正黑體" panose="020B0604030504040204" pitchFamily="34" charset="-120"/>
                <a:cs typeface="Calibri" panose="020F0502020204030204" pitchFamily="34" charset="0"/>
              </a:rPr>
              <a:t>按產品處方組成，</a:t>
            </a:r>
            <a:r>
              <a:rPr lang="zh-TW" altLang="en-US" sz="115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選擇適合的註冊類別</a:t>
            </a:r>
            <a:r>
              <a:rPr lang="zh-TW" altLang="en-US" sz="1150" dirty="0">
                <a:solidFill>
                  <a:schemeClr val="tx1"/>
                </a:solidFill>
                <a:latin typeface="Calibri" panose="020F0502020204030204" pitchFamily="34" charset="0"/>
                <a:ea typeface="微軟正黑體" panose="020B0604030504040204" pitchFamily="34" charset="-120"/>
                <a:cs typeface="Calibri" panose="020F0502020204030204" pitchFamily="34" charset="0"/>
              </a:rPr>
              <a:t>作註冊</a:t>
            </a:r>
            <a:r>
              <a:rPr lang="zh-TW" altLang="en-US"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申請</a:t>
            </a:r>
            <a:endParaRPr lang="en-US" altLang="zh-TW"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171450" indent="-171450">
              <a:spcAft>
                <a:spcPts val="0"/>
              </a:spcAft>
              <a:buFont typeface="Wingdings" panose="05000000000000000000" pitchFamily="2" charset="2"/>
              <a:buChar char="l"/>
            </a:pPr>
            <a:r>
              <a:rPr lang="en-US" altLang="zh-TW" sz="115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C</a:t>
            </a:r>
            <a:r>
              <a:rPr lang="en-US" altLang="zh-HK" sz="115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hoose </a:t>
            </a:r>
            <a:r>
              <a:rPr lang="en-US" altLang="zh-HK" sz="115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an appropriate classification category </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for the product according to its </a:t>
            </a:r>
            <a:r>
              <a:rPr lang="en-US" altLang="zh-HK" sz="115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ingredients and </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apply for registration</a:t>
            </a:r>
            <a:endParaRPr lang="en-US" altLang="zh-TW" sz="1150" b="1" kern="1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endParaRPr>
          </a:p>
          <a:p>
            <a:pPr marL="171450" indent="-171450">
              <a:spcAft>
                <a:spcPts val="0"/>
              </a:spcAft>
              <a:buFont typeface="Wingdings" panose="05000000000000000000" pitchFamily="2" charset="2"/>
              <a:buChar char="l"/>
            </a:pPr>
            <a:r>
              <a:rPr lang="zh-TW" altLang="zh-HK" sz="1150" kern="100" dirty="0">
                <a:latin typeface="Calibri" panose="020F0502020204030204" pitchFamily="34" charset="0"/>
                <a:ea typeface="微軟正黑體" panose="020B0604030504040204" pitchFamily="34" charset="-120"/>
                <a:cs typeface="Calibri" panose="020F0502020204030204" pitchFamily="34" charset="0"/>
              </a:rPr>
              <a:t>如果有關製造商</a:t>
            </a:r>
            <a:r>
              <a:rPr lang="zh-TW" altLang="zh-HK" sz="1150" b="1" kern="100" dirty="0">
                <a:solidFill>
                  <a:srgbClr val="FF0000"/>
                </a:solidFill>
                <a:latin typeface="Calibri" panose="020F0502020204030204" pitchFamily="34" charset="0"/>
                <a:ea typeface="微軟正黑體" panose="020B0604030504040204" pitchFamily="34" charset="-120"/>
                <a:cs typeface="Calibri" panose="020F0502020204030204" pitchFamily="34" charset="0"/>
              </a:rPr>
              <a:t>能提供以下的證明</a:t>
            </a:r>
            <a:r>
              <a:rPr lang="zh-TW" altLang="zh-HK" sz="1150" kern="100" dirty="0">
                <a:latin typeface="Calibri" panose="020F0502020204030204" pitchFamily="34" charset="0"/>
                <a:ea typeface="微軟正黑體" panose="020B0604030504040204" pitchFamily="34" charset="-120"/>
                <a:cs typeface="Calibri" panose="020F0502020204030204" pitchFamily="34" charset="0"/>
              </a:rPr>
              <a:t>，則該「只供出口」中成藥</a:t>
            </a:r>
            <a:r>
              <a:rPr lang="zh-TW" altLang="zh-HK" sz="1150" b="1" kern="100" dirty="0">
                <a:solidFill>
                  <a:srgbClr val="FF0000"/>
                </a:solidFill>
                <a:latin typeface="Calibri" panose="020F0502020204030204" pitchFamily="34" charset="0"/>
                <a:ea typeface="微軟正黑體" panose="020B0604030504040204" pitchFamily="34" charset="-120"/>
                <a:cs typeface="Calibri" panose="020F0502020204030204" pitchFamily="34" charset="0"/>
              </a:rPr>
              <a:t>仍可歸類為「固有藥類別」</a:t>
            </a:r>
            <a:r>
              <a:rPr lang="zh-TW" altLang="zh-HK" sz="1150" kern="100" dirty="0" smtClean="0">
                <a:latin typeface="Calibri" panose="020F0502020204030204" pitchFamily="34" charset="0"/>
                <a:ea typeface="微軟正黑體" panose="020B0604030504040204" pitchFamily="34" charset="-120"/>
                <a:cs typeface="Calibri" panose="020F0502020204030204" pitchFamily="34" charset="0"/>
              </a:rPr>
              <a:t>：</a:t>
            </a:r>
            <a:endParaRPr lang="en-US" altLang="zh-TW" sz="1150" kern="100" dirty="0" smtClean="0">
              <a:latin typeface="Calibri" panose="020F0502020204030204" pitchFamily="34" charset="0"/>
              <a:ea typeface="微軟正黑體" panose="020B0604030504040204" pitchFamily="34" charset="-120"/>
              <a:cs typeface="Calibri" panose="020F0502020204030204" pitchFamily="34" charset="0"/>
            </a:endParaRPr>
          </a:p>
          <a:p>
            <a:pPr marL="171450" indent="-171450">
              <a:spcAft>
                <a:spcPts val="0"/>
              </a:spcAft>
              <a:buFont typeface="Wingdings" panose="05000000000000000000" pitchFamily="2" charset="2"/>
              <a:buChar char="l"/>
            </a:pP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15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I</a:t>
            </a:r>
            <a:r>
              <a:rPr lang="en-US" altLang="zh-HK" sz="115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f </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the manufacturer can </a:t>
            </a:r>
            <a:r>
              <a:rPr lang="en-US" altLang="zh-HK" sz="115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provide the following evidence</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 then the </a:t>
            </a:r>
            <a:r>
              <a:rPr lang="en-US" altLang="zh-HK" sz="1150" dirty="0" err="1">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pCm</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 "for export only" </a:t>
            </a:r>
            <a:r>
              <a:rPr lang="en-US" altLang="zh-HK" sz="115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can still be classified as an "Established </a:t>
            </a:r>
            <a:r>
              <a:rPr lang="en-US" altLang="zh-HK" sz="115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medicine“</a:t>
            </a:r>
            <a:r>
              <a:rPr lang="en-US" altLang="zh-TW" sz="1150" dirty="0" smtClean="0">
                <a:latin typeface="Calibri" panose="020F0502020204030204" pitchFamily="34" charset="0"/>
                <a:ea typeface="微軟正黑體" panose="020B0604030504040204" pitchFamily="34" charset="-120"/>
                <a:cs typeface="Calibri" panose="020F0502020204030204" pitchFamily="34" charset="0"/>
              </a:rPr>
              <a:t>:</a:t>
            </a:r>
            <a:endParaRPr lang="zh-TW" altLang="zh-HK" sz="1150" kern="100" dirty="0">
              <a:latin typeface="Calibri" panose="020F0502020204030204" pitchFamily="34" charset="0"/>
              <a:ea typeface="微軟正黑體" panose="020B0604030504040204" pitchFamily="34" charset="-120"/>
              <a:cs typeface="Calibri" panose="020F0502020204030204" pitchFamily="34" charset="0"/>
            </a:endParaRPr>
          </a:p>
          <a:p>
            <a:pPr marL="421481" indent="-171450">
              <a:buFont typeface="Wingdings" panose="05000000000000000000" pitchFamily="2" charset="2"/>
              <a:buChar char="u"/>
            </a:pPr>
            <a:r>
              <a:rPr lang="zh-TW" altLang="zh-HK" sz="1150" kern="100" dirty="0" smtClean="0">
                <a:latin typeface="Calibri" panose="020F0502020204030204" pitchFamily="34" charset="0"/>
                <a:ea typeface="微軟正黑體" panose="020B0604030504040204" pitchFamily="34" charset="-120"/>
                <a:cs typeface="Calibri" panose="020F0502020204030204" pitchFamily="34" charset="0"/>
              </a:rPr>
              <a:t>有關</a:t>
            </a:r>
            <a:r>
              <a:rPr lang="zh-TW" altLang="zh-HK" sz="1150" kern="100" dirty="0">
                <a:latin typeface="Calibri" panose="020F0502020204030204" pitchFamily="34" charset="0"/>
                <a:ea typeface="微軟正黑體" panose="020B0604030504040204" pitchFamily="34" charset="-120"/>
                <a:cs typeface="Calibri" panose="020F0502020204030204" pitchFamily="34" charset="0"/>
              </a:rPr>
              <a:t>更改是因應銷售國家或地區的要求或</a:t>
            </a:r>
            <a:r>
              <a:rPr lang="zh-TW" altLang="zh-HK" sz="1150" kern="100" dirty="0" smtClean="0">
                <a:latin typeface="Calibri" panose="020F0502020204030204" pitchFamily="34" charset="0"/>
                <a:ea typeface="微軟正黑體" panose="020B0604030504040204" pitchFamily="34" charset="-120"/>
                <a:cs typeface="Calibri" panose="020F0502020204030204" pitchFamily="34" charset="0"/>
              </a:rPr>
              <a:t>規定</a:t>
            </a:r>
            <a:endParaRPr lang="en-US" altLang="zh-TW" sz="1150" kern="100" dirty="0" smtClean="0">
              <a:latin typeface="Calibri" panose="020F0502020204030204" pitchFamily="34" charset="0"/>
              <a:ea typeface="微軟正黑體" panose="020B0604030504040204" pitchFamily="34" charset="-120"/>
              <a:cs typeface="Calibri" panose="020F0502020204030204" pitchFamily="34" charset="0"/>
            </a:endParaRPr>
          </a:p>
          <a:p>
            <a:pPr marL="421481" indent="-171450">
              <a:buFont typeface="Wingdings" panose="05000000000000000000" pitchFamily="2" charset="2"/>
              <a:buChar char="u"/>
            </a:pPr>
            <a:r>
              <a:rPr lang="en-US" altLang="zh-TW"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T</a:t>
            </a:r>
            <a:r>
              <a:rPr lang="en-US" altLang="zh-HK" sz="115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he </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amendment is </a:t>
            </a:r>
            <a:r>
              <a:rPr lang="en-US" altLang="zh-HK" sz="115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made in </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accordance with the requirement or regulation of the country/district for the sale</a:t>
            </a:r>
            <a:endParaRPr lang="zh-TW" altLang="zh-HK" sz="1150" kern="1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endParaRPr>
          </a:p>
          <a:p>
            <a:pPr marL="421481" indent="-171450">
              <a:buFont typeface="Wingdings" panose="05000000000000000000" pitchFamily="2" charset="2"/>
              <a:buChar char="u"/>
            </a:pPr>
            <a:r>
              <a:rPr lang="zh-TW" altLang="zh-HK" sz="1150" kern="100" dirty="0">
                <a:latin typeface="Calibri" panose="020F0502020204030204" pitchFamily="34" charset="0"/>
                <a:ea typeface="微軟正黑體" panose="020B0604030504040204" pitchFamily="34" charset="-120"/>
                <a:cs typeface="Calibri" panose="020F0502020204030204" pitchFamily="34" charset="0"/>
              </a:rPr>
              <a:t>有關更改是在</a:t>
            </a:r>
            <a:r>
              <a:rPr lang="zh-TW" altLang="zh-HK" sz="1150" kern="100" dirty="0" smtClean="0">
                <a:latin typeface="Calibri" panose="020F0502020204030204" pitchFamily="34" charset="0"/>
                <a:ea typeface="微軟正黑體" panose="020B0604030504040204" pitchFamily="34" charset="-120"/>
                <a:cs typeface="Calibri" panose="020F0502020204030204" pitchFamily="34" charset="0"/>
              </a:rPr>
              <a:t>已獲</a:t>
            </a:r>
            <a:r>
              <a:rPr lang="zh-TW" altLang="zh-HK" sz="1150" kern="100" dirty="0">
                <a:latin typeface="Calibri" panose="020F0502020204030204" pitchFamily="34" charset="0"/>
                <a:ea typeface="微軟正黑體" panose="020B0604030504040204" pitchFamily="34" charset="-120"/>
                <a:cs typeface="Calibri" panose="020F0502020204030204" pitchFamily="34" charset="0"/>
              </a:rPr>
              <a:t>過渡性註冊或已</a:t>
            </a:r>
            <a:r>
              <a:rPr lang="zh-TW" altLang="zh-HK" sz="1150" kern="100" dirty="0" smtClean="0">
                <a:latin typeface="Calibri" panose="020F0502020204030204" pitchFamily="34" charset="0"/>
                <a:ea typeface="微軟正黑體" panose="020B0604030504040204" pitchFamily="34" charset="-120"/>
                <a:cs typeface="Calibri" panose="020F0502020204030204" pitchFamily="34" charset="0"/>
              </a:rPr>
              <a:t>獲</a:t>
            </a:r>
            <a:r>
              <a:rPr lang="zh-TW" altLang="en-US" sz="1150" kern="100" dirty="0" smtClean="0">
                <a:latin typeface="Calibri" panose="020F0502020204030204" pitchFamily="34" charset="0"/>
                <a:ea typeface="微軟正黑體" panose="020B0604030504040204" pitchFamily="34" charset="-120"/>
                <a:cs typeface="Calibri" panose="020F0502020204030204" pitchFamily="34" charset="0"/>
              </a:rPr>
              <a:t>正式</a:t>
            </a:r>
            <a:r>
              <a:rPr lang="zh-TW" altLang="zh-HK" sz="1150" kern="100" dirty="0" smtClean="0">
                <a:latin typeface="Calibri" panose="020F0502020204030204" pitchFamily="34" charset="0"/>
                <a:ea typeface="微軟正黑體" panose="020B0604030504040204" pitchFamily="34" charset="-120"/>
                <a:cs typeface="Calibri" panose="020F0502020204030204" pitchFamily="34" charset="0"/>
              </a:rPr>
              <a:t>註冊</a:t>
            </a:r>
            <a:r>
              <a:rPr lang="zh-TW" altLang="zh-HK" sz="1150" kern="100" dirty="0">
                <a:latin typeface="Calibri" panose="020F0502020204030204" pitchFamily="34" charset="0"/>
                <a:ea typeface="微軟正黑體" panose="020B0604030504040204" pitchFamily="34" charset="-120"/>
                <a:cs typeface="Calibri" panose="020F0502020204030204" pitchFamily="34" charset="0"/>
              </a:rPr>
              <a:t>的中成藥的處方上作</a:t>
            </a:r>
            <a:r>
              <a:rPr lang="zh-TW" altLang="zh-HK" sz="1150" kern="100" dirty="0" smtClean="0">
                <a:latin typeface="Calibri" panose="020F0502020204030204" pitchFamily="34" charset="0"/>
                <a:ea typeface="微軟正黑體" panose="020B0604030504040204" pitchFamily="34" charset="-120"/>
                <a:cs typeface="Calibri" panose="020F0502020204030204" pitchFamily="34" charset="0"/>
              </a:rPr>
              <a:t>加減</a:t>
            </a:r>
            <a:r>
              <a:rPr lang="zh-TW" altLang="en-US" sz="1150" kern="100" dirty="0" smtClean="0">
                <a:latin typeface="Calibri" panose="020F0502020204030204" pitchFamily="34" charset="0"/>
                <a:ea typeface="微軟正黑體" panose="020B0604030504040204" pitchFamily="34" charset="-120"/>
                <a:cs typeface="Calibri" panose="020F0502020204030204" pitchFamily="34" charset="0"/>
              </a:rPr>
              <a:t>；以及</a:t>
            </a:r>
            <a:endParaRPr lang="en-US" altLang="zh-TW" sz="1150" kern="100" dirty="0" smtClean="0">
              <a:latin typeface="Calibri" panose="020F0502020204030204" pitchFamily="34" charset="0"/>
              <a:ea typeface="微軟正黑體" panose="020B0604030504040204" pitchFamily="34" charset="-120"/>
              <a:cs typeface="Calibri" panose="020F0502020204030204" pitchFamily="34" charset="0"/>
            </a:endParaRPr>
          </a:p>
          <a:p>
            <a:pPr marL="421481" indent="-171450">
              <a:buFont typeface="Wingdings" panose="05000000000000000000" pitchFamily="2" charset="2"/>
              <a:buChar char="u"/>
            </a:pPr>
            <a:r>
              <a:rPr lang="en-US" altLang="zh-TW"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T</a:t>
            </a:r>
            <a:r>
              <a:rPr lang="en-US" altLang="zh-HK" sz="115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he </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amendment is made to the prescription of a </a:t>
            </a:r>
            <a:r>
              <a:rPr lang="en-US" altLang="zh-HK" sz="1150" dirty="0" err="1">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pCm</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 that is </a:t>
            </a:r>
            <a:r>
              <a:rPr lang="en-US" altLang="zh-HK" sz="115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transitionally </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registered or </a:t>
            </a:r>
            <a:r>
              <a:rPr lang="en-US" altLang="zh-HK" sz="115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registered</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 and</a:t>
            </a:r>
            <a:endParaRPr lang="zh-TW" altLang="zh-HK" sz="1150" kern="10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endParaRPr>
          </a:p>
          <a:p>
            <a:pPr marL="421481" indent="-171450">
              <a:buFont typeface="Wingdings" panose="05000000000000000000" pitchFamily="2" charset="2"/>
              <a:buChar char="u"/>
            </a:pPr>
            <a:r>
              <a:rPr lang="zh-TW" altLang="zh-HK" sz="1150" kern="100" dirty="0">
                <a:latin typeface="Calibri" panose="020F0502020204030204" pitchFamily="34" charset="0"/>
                <a:ea typeface="微軟正黑體" panose="020B0604030504040204" pitchFamily="34" charset="-120"/>
                <a:cs typeface="Calibri" panose="020F0502020204030204" pitchFamily="34" charset="0"/>
              </a:rPr>
              <a:t>有關更改對產品在藥效及藥理沒有太大的改變，例如君藥及臣藥不應有</a:t>
            </a:r>
            <a:r>
              <a:rPr lang="zh-TW" altLang="zh-HK" sz="1150" kern="100" dirty="0" smtClean="0">
                <a:latin typeface="Calibri" panose="020F0502020204030204" pitchFamily="34" charset="0"/>
                <a:ea typeface="微軟正黑體" panose="020B0604030504040204" pitchFamily="34" charset="-120"/>
                <a:cs typeface="Calibri" panose="020F0502020204030204" pitchFamily="34" charset="0"/>
              </a:rPr>
              <a:t>更改</a:t>
            </a:r>
            <a:endParaRPr lang="en-US" altLang="zh-TW" sz="1150" kern="100" dirty="0" smtClean="0">
              <a:latin typeface="Calibri" panose="020F0502020204030204" pitchFamily="34" charset="0"/>
              <a:ea typeface="微軟正黑體" panose="020B0604030504040204" pitchFamily="34" charset="-120"/>
              <a:cs typeface="Calibri" panose="020F0502020204030204" pitchFamily="34" charset="0"/>
            </a:endParaRPr>
          </a:p>
          <a:p>
            <a:pPr marL="421481" indent="-171450">
              <a:buFont typeface="Wingdings" panose="05000000000000000000" pitchFamily="2" charset="2"/>
              <a:buChar char="u"/>
            </a:pPr>
            <a:r>
              <a:rPr lang="en-US" altLang="zh-TW"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T</a:t>
            </a:r>
            <a:r>
              <a:rPr lang="en-US" altLang="zh-HK" sz="115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he </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amendment does not </a:t>
            </a:r>
            <a:r>
              <a:rPr lang="en-US" altLang="zh-HK" sz="115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cause any major change to the </a:t>
            </a:r>
            <a:r>
              <a:rPr lang="en-US" altLang="zh-HK" sz="1150" dirty="0" err="1"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pharmacodynamic</a:t>
            </a:r>
            <a:r>
              <a:rPr lang="en-US" altLang="zh-HK" sz="115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 </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and pharmacological effects of the product. For example, the principal and assistant drug(s) shall not be </a:t>
            </a:r>
            <a:r>
              <a:rPr lang="en-US" altLang="zh-HK" sz="115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changed</a:t>
            </a:r>
            <a:endParaRPr lang="zh-TW" altLang="zh-HK" sz="1400" kern="100" dirty="0">
              <a:latin typeface="Calibri" panose="020F0502020204030204" pitchFamily="34" charset="0"/>
              <a:ea typeface="微軟正黑體" panose="020B0604030504040204" pitchFamily="34" charset="-120"/>
              <a:cs typeface="Calibri" panose="020F0502020204030204" pitchFamily="34" charset="0"/>
            </a:endParaRPr>
          </a:p>
          <a:p>
            <a:endParaRPr lang="zh-HK" altLang="en-US" dirty="0">
              <a:latin typeface="Calibri" panose="020F0502020204030204" pitchFamily="34" charset="0"/>
              <a:cs typeface="Calibri" panose="020F0502020204030204" pitchFamily="34" charset="0"/>
            </a:endParaRPr>
          </a:p>
        </p:txBody>
      </p:sp>
      <p:sp>
        <p:nvSpPr>
          <p:cNvPr id="5" name="矩形 4"/>
          <p:cNvSpPr/>
          <p:nvPr/>
        </p:nvSpPr>
        <p:spPr>
          <a:xfrm>
            <a:off x="4749800" y="2534252"/>
            <a:ext cx="4171951" cy="368562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marL="285750" indent="-285750">
              <a:buFont typeface="Wingdings" panose="05000000000000000000" pitchFamily="2" charset="2"/>
              <a:buChar char="l"/>
            </a:pPr>
            <a:r>
              <a:rPr lang="zh-TW" altLang="en-US"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由製造商發出印有該「只供出口」中成藥名稱的完整處方</a:t>
            </a:r>
            <a:endParaRPr lang="en-US" altLang="zh-TW"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285750" indent="-285750">
              <a:buFont typeface="Wingdings" panose="05000000000000000000" pitchFamily="2" charset="2"/>
              <a:buChar char="l"/>
            </a:pPr>
            <a:r>
              <a:rPr lang="en-US" altLang="zh-TW"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A</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 master formula printed with the name of the </a:t>
            </a:r>
            <a:r>
              <a:rPr lang="en-US" altLang="zh-HK" sz="1150" dirty="0" err="1">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pCm</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 "for export only" issued by the </a:t>
            </a:r>
            <a:r>
              <a:rPr lang="en-US" altLang="zh-HK" sz="115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manufacturer</a:t>
            </a:r>
            <a:endParaRPr lang="zh-TW" altLang="en-US"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285750" indent="-285750">
              <a:buFont typeface="Wingdings" panose="05000000000000000000" pitchFamily="2" charset="2"/>
              <a:buChar char="l"/>
            </a:pPr>
            <a:r>
              <a:rPr lang="zh-TW" altLang="en-US"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出口國家或地區的監管部門發給該「只供出口」中成藥的合法銷售證明文件（例如自由銷售證明書</a:t>
            </a:r>
            <a:r>
              <a:rPr lang="zh-TW" altLang="en-US" sz="12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a:t>
            </a:r>
            <a:endParaRPr lang="en-US" altLang="zh-TW"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285750" indent="-285750">
              <a:buFont typeface="Wingdings" panose="05000000000000000000" pitchFamily="2" charset="2"/>
              <a:buChar char="l"/>
            </a:pPr>
            <a:r>
              <a:rPr lang="en-US" altLang="zh-TW" sz="115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D</a:t>
            </a:r>
            <a:r>
              <a:rPr lang="en-US" altLang="zh-HK" sz="115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ocumentary </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proof of legal sale issued in respect of the </a:t>
            </a:r>
            <a:r>
              <a:rPr lang="en-US" altLang="zh-HK" sz="1150" dirty="0" err="1">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pCm</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 "for export only" by regulatory authorities of the countries or districts to which it is exported (e.g. Free Sale Certificate</a:t>
            </a:r>
            <a:r>
              <a:rPr lang="en-US" altLang="zh-HK" sz="115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a:t>
            </a:r>
            <a:endParaRPr lang="zh-TW" altLang="en-US"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285750" indent="-285750">
              <a:buFont typeface="Wingdings" panose="05000000000000000000" pitchFamily="2" charset="2"/>
              <a:buChar char="l"/>
            </a:pPr>
            <a:r>
              <a:rPr lang="zh-TW" altLang="en-US"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符合</a:t>
            </a:r>
            <a:r>
              <a:rPr lang="en-US" altLang="zh-TW"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a:t>
            </a:r>
            <a:r>
              <a:rPr lang="zh-TW" altLang="en-US"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中藥規例</a:t>
            </a:r>
            <a:r>
              <a:rPr lang="en-US" altLang="zh-TW"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a:t>
            </a:r>
            <a:r>
              <a:rPr lang="zh-TW" altLang="en-US"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第</a:t>
            </a:r>
            <a:r>
              <a:rPr lang="en-US" altLang="zh-TW"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27</a:t>
            </a:r>
            <a:r>
              <a:rPr lang="zh-TW" altLang="en-US"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條的標籤樣稿、銷售包裝樣板</a:t>
            </a:r>
            <a:endParaRPr lang="en-US" altLang="zh-TW"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285750" indent="-285750">
              <a:buFont typeface="Wingdings" panose="05000000000000000000" pitchFamily="2" charset="2"/>
              <a:buChar char="l"/>
            </a:pPr>
            <a:r>
              <a:rPr lang="en-US" altLang="zh-TW"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T</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he prototype label and sales pack in compliance with section 27 of the Chinese Medicines </a:t>
            </a:r>
            <a:r>
              <a:rPr lang="en-US" altLang="zh-HK" sz="115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Regulation</a:t>
            </a:r>
            <a:endParaRPr lang="zh-TW" altLang="en-US"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285750" indent="-285750">
              <a:buFont typeface="Wingdings" panose="05000000000000000000" pitchFamily="2" charset="2"/>
              <a:buChar char="l"/>
            </a:pPr>
            <a:r>
              <a:rPr lang="zh-TW" altLang="en-US"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該「只供出口」中成藥的重金屬及有毒元素含量的測試報告、農藥殘留量的測試報告及微生物限度的測試報告</a:t>
            </a:r>
            <a:endParaRPr lang="en-US" altLang="zh-TW"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285750" indent="-285750">
              <a:buFont typeface="Wingdings" panose="05000000000000000000" pitchFamily="2" charset="2"/>
              <a:buChar char="l"/>
            </a:pPr>
            <a:r>
              <a:rPr lang="en-US" altLang="zh-TW"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T</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he heavy metals and toxic elements test report, pesticide residues test report and microbial limit test report of the </a:t>
            </a:r>
            <a:r>
              <a:rPr lang="en-US" altLang="zh-HK" sz="1150" dirty="0" err="1">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pCm</a:t>
            </a:r>
            <a:r>
              <a:rPr lang="en-US" altLang="zh-HK" sz="1150" dirty="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 "for export only</a:t>
            </a:r>
            <a:r>
              <a:rPr lang="en-US" altLang="zh-TW" sz="1150" dirty="0" smtClean="0">
                <a:solidFill>
                  <a:schemeClr val="accent1">
                    <a:lumMod val="75000"/>
                  </a:schemeClr>
                </a:solidFill>
                <a:latin typeface="Calibri" panose="020F0502020204030204" pitchFamily="34" charset="0"/>
                <a:ea typeface="微軟正黑體" panose="020B0604030504040204" pitchFamily="34" charset="-120"/>
                <a:cs typeface="Calibri" panose="020F0502020204030204" pitchFamily="34" charset="0"/>
              </a:rPr>
              <a:t>”</a:t>
            </a:r>
            <a:endParaRPr lang="zh-TW" altLang="en-US" sz="115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285750" indent="-285750">
              <a:buFont typeface="Wingdings" panose="05000000000000000000" pitchFamily="2" charset="2"/>
              <a:buChar char="l"/>
            </a:pPr>
            <a:r>
              <a:rPr lang="zh-TW" altLang="en-US" sz="115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按其註冊類別，全面提交相應的安全、品質及成效性</a:t>
            </a:r>
            <a:r>
              <a:rPr lang="zh-TW" altLang="en-US" sz="115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資料</a:t>
            </a:r>
            <a:endParaRPr lang="en-US" altLang="zh-TW" sz="115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endParaRPr>
          </a:p>
          <a:p>
            <a:pPr marL="285750" indent="-285750">
              <a:buFont typeface="Wingdings" panose="05000000000000000000" pitchFamily="2" charset="2"/>
              <a:buChar char="l"/>
            </a:pPr>
            <a:r>
              <a:rPr lang="en-US" altLang="zh-TW" sz="115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Comprehensive </a:t>
            </a:r>
            <a:r>
              <a:rPr lang="en-US" altLang="zh-TW" sz="115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information on the safety, quality and efficacy of the product with reference to its classification category</a:t>
            </a:r>
            <a:endParaRPr lang="zh-TW" altLang="en-US" sz="1150" b="1" dirty="0">
              <a:solidFill>
                <a:srgbClr val="FF0000"/>
              </a:solidFill>
              <a:latin typeface="Calibri" panose="020F0502020204030204" pitchFamily="34" charset="0"/>
              <a:ea typeface="微軟正黑體" panose="020B0604030504040204" pitchFamily="34" charset="-120"/>
              <a:cs typeface="Calibri" panose="020F0502020204030204" pitchFamily="34" charset="0"/>
            </a:endParaRPr>
          </a:p>
        </p:txBody>
      </p:sp>
      <p:sp>
        <p:nvSpPr>
          <p:cNvPr id="6" name="矩形 5"/>
          <p:cNvSpPr/>
          <p:nvPr/>
        </p:nvSpPr>
        <p:spPr>
          <a:xfrm>
            <a:off x="324000" y="1210813"/>
            <a:ext cx="8315175" cy="1323439"/>
          </a:xfrm>
          <a:prstGeom prst="rect">
            <a:avLst/>
          </a:prstGeom>
          <a:solidFill>
            <a:srgbClr val="003399"/>
          </a:solidFill>
        </p:spPr>
        <p:style>
          <a:lnRef idx="3">
            <a:schemeClr val="lt1"/>
          </a:lnRef>
          <a:fillRef idx="1">
            <a:schemeClr val="accent1"/>
          </a:fillRef>
          <a:effectRef idx="1">
            <a:schemeClr val="accent1"/>
          </a:effectRef>
          <a:fontRef idx="minor">
            <a:schemeClr val="lt1"/>
          </a:fontRef>
        </p:style>
        <p:txBody>
          <a:bodyPr wrap="square">
            <a:spAutoFit/>
          </a:bodyPr>
          <a:lstStyle/>
          <a:p>
            <a:pPr marL="285750" indent="-285750" algn="ctr">
              <a:buFont typeface="Wingdings" panose="05000000000000000000" pitchFamily="2" charset="2"/>
              <a:buChar char=""/>
            </a:pPr>
            <a:r>
              <a:rPr lang="zh-TW" altLang="en-US" sz="1600"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sym typeface="Wingdings" panose="05000000000000000000" pitchFamily="2" charset="2"/>
              </a:rPr>
              <a:t>在</a:t>
            </a:r>
            <a:r>
              <a:rPr lang="zh-TW" altLang="en-US" sz="1600"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rPr>
              <a:t>「</a:t>
            </a:r>
            <a:r>
              <a:rPr lang="zh-TW" altLang="en-US" sz="1600" dirty="0">
                <a:solidFill>
                  <a:schemeClr val="bg1"/>
                </a:solidFill>
                <a:latin typeface="Calibri" panose="020F0502020204030204" pitchFamily="34" charset="0"/>
                <a:ea typeface="微軟正黑體" panose="020B0604030504040204" pitchFamily="34" charset="-120"/>
                <a:cs typeface="Calibri" panose="020F0502020204030204" pitchFamily="34" charset="0"/>
              </a:rPr>
              <a:t>只供出口」中</a:t>
            </a:r>
            <a:r>
              <a:rPr lang="zh-TW" altLang="en-US" sz="1600"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rPr>
              <a:t>成藥</a:t>
            </a:r>
            <a:r>
              <a:rPr lang="zh-TW" altLang="en-US" sz="16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與</a:t>
            </a:r>
            <a:r>
              <a:rPr lang="zh-TW" altLang="en-US" sz="1600"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rPr>
              <a:t>其</a:t>
            </a:r>
            <a:r>
              <a:rPr lang="zh-TW" altLang="en-US" sz="1600" dirty="0">
                <a:solidFill>
                  <a:schemeClr val="bg1"/>
                </a:solidFill>
                <a:latin typeface="Calibri" panose="020F0502020204030204" pitchFamily="34" charset="0"/>
                <a:ea typeface="微軟正黑體" panose="020B0604030504040204" pitchFamily="34" charset="-120"/>
                <a:cs typeface="Calibri" panose="020F0502020204030204" pitchFamily="34" charset="0"/>
              </a:rPr>
              <a:t>源自的</a:t>
            </a:r>
            <a:r>
              <a:rPr lang="zh-TW" altLang="en-US" sz="160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供本地</a:t>
            </a:r>
            <a:r>
              <a:rPr lang="zh-TW" altLang="en-US" sz="16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銷售</a:t>
            </a:r>
            <a:r>
              <a:rPr lang="zh-TW" altLang="en-US" sz="1600"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rPr>
              <a:t>中</a:t>
            </a:r>
            <a:r>
              <a:rPr lang="zh-TW" altLang="en-US" sz="1600" dirty="0">
                <a:solidFill>
                  <a:schemeClr val="bg1"/>
                </a:solidFill>
                <a:latin typeface="Calibri" panose="020F0502020204030204" pitchFamily="34" charset="0"/>
                <a:ea typeface="微軟正黑體" panose="020B0604030504040204" pitchFamily="34" charset="-120"/>
                <a:cs typeface="Calibri" panose="020F0502020204030204" pitchFamily="34" charset="0"/>
              </a:rPr>
              <a:t>成藥</a:t>
            </a:r>
            <a:r>
              <a:rPr lang="zh-TW" altLang="en-US" sz="1600" b="1" dirty="0">
                <a:solidFill>
                  <a:srgbClr val="FF0000"/>
                </a:solidFill>
                <a:latin typeface="Calibri" panose="020F0502020204030204" pitchFamily="34" charset="0"/>
                <a:ea typeface="微軟正黑體" panose="020B0604030504040204" pitchFamily="34" charset="-120"/>
                <a:cs typeface="Calibri" panose="020F0502020204030204" pitchFamily="34" charset="0"/>
              </a:rPr>
              <a:t>處方</a:t>
            </a:r>
            <a:r>
              <a:rPr lang="zh-TW" altLang="en-US" sz="1600" b="1"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不同</a:t>
            </a:r>
            <a:r>
              <a:rPr lang="zh-TW" altLang="en-US" sz="1600" dirty="0">
                <a:solidFill>
                  <a:schemeClr val="bg1"/>
                </a:solidFill>
                <a:latin typeface="Calibri" panose="020F0502020204030204" pitchFamily="34" charset="0"/>
                <a:ea typeface="微軟正黑體" panose="020B0604030504040204" pitchFamily="34" charset="-120"/>
                <a:cs typeface="Calibri" panose="020F0502020204030204" pitchFamily="34" charset="0"/>
              </a:rPr>
              <a:t>的情況</a:t>
            </a:r>
            <a:r>
              <a:rPr lang="zh-TW" altLang="en-US" sz="1600"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rPr>
              <a:t>下，</a:t>
            </a:r>
            <a:r>
              <a:rPr lang="zh-TW" altLang="en-US" sz="1600" dirty="0">
                <a:solidFill>
                  <a:schemeClr val="bg1"/>
                </a:solidFill>
                <a:latin typeface="Calibri" panose="020F0502020204030204" pitchFamily="34" charset="0"/>
                <a:ea typeface="微軟正黑體" panose="020B0604030504040204" pitchFamily="34" charset="-120"/>
                <a:cs typeface="Calibri" panose="020F0502020204030204" pitchFamily="34" charset="0"/>
              </a:rPr>
              <a:t>本地製造商若要為其「只供出口」中成藥申請註冊須要提交下述的基本註冊</a:t>
            </a:r>
            <a:r>
              <a:rPr lang="zh-TW" altLang="en-US" sz="1600"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rPr>
              <a:t>文件</a:t>
            </a:r>
            <a:endParaRPr lang="en-US" altLang="zh-TW" sz="1600"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endParaRPr>
          </a:p>
          <a:p>
            <a:pPr algn="ctr"/>
            <a:r>
              <a:rPr lang="en-US" altLang="zh-HK" sz="1600" dirty="0" smtClean="0">
                <a:latin typeface="Calibri" panose="020F0502020204030204" pitchFamily="34" charset="0"/>
                <a:cs typeface="Calibri" panose="020F0502020204030204" pitchFamily="34" charset="0"/>
              </a:rPr>
              <a:t>When the </a:t>
            </a:r>
            <a:r>
              <a:rPr lang="en-US" altLang="zh-HK" sz="1600" dirty="0" err="1" smtClean="0">
                <a:latin typeface="Calibri" panose="020F0502020204030204" pitchFamily="34" charset="0"/>
                <a:cs typeface="Calibri" panose="020F0502020204030204" pitchFamily="34" charset="0"/>
              </a:rPr>
              <a:t>pCm</a:t>
            </a:r>
            <a:r>
              <a:rPr lang="en-US" altLang="zh-HK" sz="1600" dirty="0" smtClean="0">
                <a:latin typeface="Calibri" panose="020F0502020204030204" pitchFamily="34" charset="0"/>
                <a:cs typeface="Calibri" panose="020F0502020204030204" pitchFamily="34" charset="0"/>
              </a:rPr>
              <a:t> "for export only" </a:t>
            </a:r>
            <a:r>
              <a:rPr lang="en-US" altLang="zh-HK" sz="1600" b="1" dirty="0" smtClean="0">
                <a:solidFill>
                  <a:srgbClr val="FF0000"/>
                </a:solidFill>
                <a:latin typeface="Calibri" panose="020F0502020204030204" pitchFamily="34" charset="0"/>
                <a:cs typeface="Calibri" panose="020F0502020204030204" pitchFamily="34" charset="0"/>
              </a:rPr>
              <a:t>has a different formula from the </a:t>
            </a:r>
            <a:r>
              <a:rPr lang="en-US" altLang="zh-HK" sz="1600" b="1" dirty="0" err="1" smtClean="0">
                <a:solidFill>
                  <a:srgbClr val="FF0000"/>
                </a:solidFill>
                <a:latin typeface="Calibri" panose="020F0502020204030204" pitchFamily="34" charset="0"/>
                <a:cs typeface="Calibri" panose="020F0502020204030204" pitchFamily="34" charset="0"/>
              </a:rPr>
              <a:t>pCm</a:t>
            </a:r>
            <a:r>
              <a:rPr lang="en-US" altLang="zh-HK" sz="1600" b="1" dirty="0" smtClean="0">
                <a:solidFill>
                  <a:srgbClr val="FF0000"/>
                </a:solidFill>
                <a:latin typeface="Calibri" panose="020F0502020204030204" pitchFamily="34" charset="0"/>
                <a:cs typeface="Calibri" panose="020F0502020204030204" pitchFamily="34" charset="0"/>
              </a:rPr>
              <a:t> for local sale</a:t>
            </a:r>
            <a:r>
              <a:rPr lang="en-US" altLang="zh-HK" sz="1600" dirty="0" smtClean="0">
                <a:latin typeface="Calibri" panose="020F0502020204030204" pitchFamily="34" charset="0"/>
                <a:cs typeface="Calibri" panose="020F0502020204030204" pitchFamily="34" charset="0"/>
              </a:rPr>
              <a:t> from which the former originates</a:t>
            </a:r>
            <a:r>
              <a:rPr lang="en-US" altLang="zh-TW" sz="1600" dirty="0">
                <a:latin typeface="Calibri" panose="020F0502020204030204" pitchFamily="34" charset="0"/>
                <a:cs typeface="Calibri" panose="020F0502020204030204" pitchFamily="34" charset="0"/>
              </a:rPr>
              <a:t>, a local manufacturer must submit the following basic documents in order to apply for registration of a </a:t>
            </a:r>
            <a:r>
              <a:rPr lang="en-US" altLang="zh-TW" sz="1600" dirty="0" err="1">
                <a:latin typeface="Calibri" panose="020F0502020204030204" pitchFamily="34" charset="0"/>
                <a:cs typeface="Calibri" panose="020F0502020204030204" pitchFamily="34" charset="0"/>
              </a:rPr>
              <a:t>pCm</a:t>
            </a:r>
            <a:r>
              <a:rPr lang="en-US" altLang="zh-TW" sz="1600" dirty="0">
                <a:latin typeface="Calibri" panose="020F0502020204030204" pitchFamily="34" charset="0"/>
                <a:cs typeface="Calibri" panose="020F0502020204030204" pitchFamily="34" charset="0"/>
              </a:rPr>
              <a:t> "for export only</a:t>
            </a:r>
            <a:r>
              <a:rPr lang="en-US" altLang="zh-TW" sz="1600" dirty="0" smtClean="0">
                <a:latin typeface="Calibri" panose="020F0502020204030204" pitchFamily="34" charset="0"/>
                <a:cs typeface="Calibri" panose="020F0502020204030204" pitchFamily="34" charset="0"/>
              </a:rPr>
              <a:t>"</a:t>
            </a:r>
            <a:endParaRPr lang="en-US" altLang="zh-TW" sz="1600" dirty="0">
              <a:latin typeface="Calibri" panose="020F0502020204030204" pitchFamily="34" charset="0"/>
              <a:cs typeface="Calibri" panose="020F0502020204030204" pitchFamily="34" charset="0"/>
            </a:endParaRPr>
          </a:p>
        </p:txBody>
      </p:sp>
      <p:sp>
        <p:nvSpPr>
          <p:cNvPr id="3" name="投影片編號版面配置區 2"/>
          <p:cNvSpPr>
            <a:spLocks noGrp="1"/>
          </p:cNvSpPr>
          <p:nvPr>
            <p:ph type="sldNum" sz="quarter" idx="33"/>
          </p:nvPr>
        </p:nvSpPr>
        <p:spPr/>
        <p:txBody>
          <a:bodyPr/>
          <a:lstStyle/>
          <a:p>
            <a:fld id="{6A91D05A-299C-4A4B-BC28-B6B4B683E1D6}" type="slidenum">
              <a:rPr lang="zh-HK" altLang="en-US" smtClean="0"/>
              <a:t>16</a:t>
            </a:fld>
            <a:endParaRPr lang="zh-HK" altLang="en-US"/>
          </a:p>
        </p:txBody>
      </p:sp>
    </p:spTree>
    <p:extLst>
      <p:ext uri="{BB962C8B-B14F-4D97-AF65-F5344CB8AC3E}">
        <p14:creationId xmlns:p14="http://schemas.microsoft.com/office/powerpoint/2010/main" val="299398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4971" y="195766"/>
            <a:ext cx="8496000" cy="772686"/>
          </a:xfrm>
        </p:spPr>
        <p:txBody>
          <a:bodyPr/>
          <a:lstStyle/>
          <a:p>
            <a:r>
              <a:rPr lang="zh-TW" altLang="en-US"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出口的中成藥的標籤</a:t>
            </a:r>
            <a:r>
              <a:rPr lang="en-US" altLang="zh-TW"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
            </a:r>
            <a:br>
              <a:rPr lang="en-US" altLang="zh-TW"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br>
            <a:r>
              <a:rPr lang="en-US" altLang="zh-TW"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Labelling of PCMs to be Exported</a:t>
            </a:r>
            <a:endParaRPr lang="zh-HK" altLang="en-US" dirty="0">
              <a:latin typeface="Calibri" panose="020F0502020204030204" pitchFamily="34" charset="0"/>
              <a:cs typeface="Calibri" panose="020F0502020204030204" pitchFamily="34" charset="0"/>
            </a:endParaRPr>
          </a:p>
        </p:txBody>
      </p:sp>
      <p:graphicFrame>
        <p:nvGraphicFramePr>
          <p:cNvPr id="4" name="資料庫圖表 3"/>
          <p:cNvGraphicFramePr/>
          <p:nvPr>
            <p:extLst>
              <p:ext uri="{D42A27DB-BD31-4B8C-83A1-F6EECF244321}">
                <p14:modId xmlns:p14="http://schemas.microsoft.com/office/powerpoint/2010/main" val="1610084228"/>
              </p:ext>
            </p:extLst>
          </p:nvPr>
        </p:nvGraphicFramePr>
        <p:xfrm>
          <a:off x="256342" y="2811388"/>
          <a:ext cx="8573258" cy="3908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256342" y="1059544"/>
            <a:ext cx="6785429"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zh-TW" altLang="en-US" dirty="0">
                <a:solidFill>
                  <a:srgbClr val="000000"/>
                </a:solidFill>
                <a:latin typeface="Calibri" panose="020F0502020204030204" pitchFamily="34" charset="0"/>
                <a:ea typeface="微軟正黑體" panose="020B0604030504040204" pitchFamily="34" charset="-120"/>
                <a:cs typeface="Calibri" panose="020F0502020204030204" pitchFamily="34" charset="0"/>
              </a:rPr>
              <a:t>任何人如</a:t>
            </a:r>
            <a:r>
              <a:rPr lang="zh-TW" altLang="en-US" dirty="0">
                <a:solidFill>
                  <a:srgbClr val="FF0000"/>
                </a:solidFill>
                <a:latin typeface="Calibri" panose="020F0502020204030204" pitchFamily="34" charset="0"/>
                <a:ea typeface="微軟正黑體" panose="020B0604030504040204" pitchFamily="34" charset="-120"/>
                <a:cs typeface="Calibri" panose="020F0502020204030204" pitchFamily="34" charset="0"/>
              </a:rPr>
              <a:t>出口或為出口而管有</a:t>
            </a:r>
            <a:r>
              <a:rPr lang="zh-TW" altLang="en-US" dirty="0">
                <a:solidFill>
                  <a:srgbClr val="000000"/>
                </a:solidFill>
                <a:latin typeface="Calibri" panose="020F0502020204030204" pitchFamily="34" charset="0"/>
                <a:ea typeface="微軟正黑體" panose="020B0604030504040204" pitchFamily="34" charset="-120"/>
                <a:cs typeface="Calibri" panose="020F0502020204030204" pitchFamily="34" charset="0"/>
              </a:rPr>
              <a:t>在香港製造的中成藥</a:t>
            </a:r>
            <a:r>
              <a:rPr lang="zh-TW" altLang="en-US"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a:t>
            </a:r>
            <a:endParaRPr lang="en-US" altLang="zh-TW"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endParaRPr>
          </a:p>
          <a:p>
            <a:r>
              <a:rPr lang="zh-TW" altLang="en-US"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則</a:t>
            </a:r>
            <a:r>
              <a:rPr lang="zh-TW" altLang="en-US" dirty="0">
                <a:solidFill>
                  <a:srgbClr val="000000"/>
                </a:solidFill>
                <a:latin typeface="Calibri" panose="020F0502020204030204" pitchFamily="34" charset="0"/>
                <a:ea typeface="微軟正黑體" panose="020B0604030504040204" pitchFamily="34" charset="-120"/>
                <a:cs typeface="Calibri" panose="020F0502020204030204" pitchFamily="34" charset="0"/>
              </a:rPr>
              <a:t>須確保相當可能會銷售或分銷予該成藥的最終用家的該成藥</a:t>
            </a:r>
            <a:r>
              <a:rPr lang="zh-TW" altLang="en-US"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的</a:t>
            </a:r>
            <a:endParaRPr lang="en-US" altLang="zh-TW"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endParaRPr>
          </a:p>
          <a:p>
            <a:r>
              <a:rPr lang="zh-TW" altLang="en-US" dirty="0" smtClean="0">
                <a:solidFill>
                  <a:srgbClr val="FF0000"/>
                </a:solidFill>
                <a:latin typeface="Calibri" panose="020F0502020204030204" pitchFamily="34" charset="0"/>
                <a:ea typeface="微軟正黑體" panose="020B0604030504040204" pitchFamily="34" charset="-120"/>
                <a:cs typeface="Calibri" panose="020F0502020204030204" pitchFamily="34" charset="0"/>
              </a:rPr>
              <a:t>最</a:t>
            </a:r>
            <a:r>
              <a:rPr lang="zh-TW" altLang="en-US" dirty="0">
                <a:solidFill>
                  <a:srgbClr val="FF0000"/>
                </a:solidFill>
                <a:latin typeface="Calibri" panose="020F0502020204030204" pitchFamily="34" charset="0"/>
                <a:ea typeface="微軟正黑體" panose="020B0604030504040204" pitchFamily="34" charset="-120"/>
                <a:cs typeface="Calibri" panose="020F0502020204030204" pitchFamily="34" charset="0"/>
              </a:rPr>
              <a:t>外層包裝</a:t>
            </a:r>
            <a:r>
              <a:rPr lang="zh-TW" altLang="en-US" dirty="0">
                <a:solidFill>
                  <a:srgbClr val="000000"/>
                </a:solidFill>
                <a:latin typeface="Calibri" panose="020F0502020204030204" pitchFamily="34" charset="0"/>
                <a:ea typeface="微軟正黑體" panose="020B0604030504040204" pitchFamily="34" charset="-120"/>
                <a:cs typeface="Calibri" panose="020F0502020204030204" pitchFamily="34" charset="0"/>
              </a:rPr>
              <a:t>上的</a:t>
            </a:r>
            <a:r>
              <a:rPr lang="zh-TW" altLang="en-US" dirty="0" smtClean="0">
                <a:solidFill>
                  <a:srgbClr val="000000"/>
                </a:solidFill>
                <a:latin typeface="Calibri" panose="020F0502020204030204" pitchFamily="34" charset="0"/>
                <a:ea typeface="微軟正黑體" panose="020B0604030504040204" pitchFamily="34" charset="-120"/>
                <a:cs typeface="Calibri" panose="020F0502020204030204" pitchFamily="34" charset="0"/>
              </a:rPr>
              <a:t>標籤</a:t>
            </a:r>
            <a:r>
              <a:rPr lang="zh-HK" altLang="en-US" dirty="0">
                <a:solidFill>
                  <a:schemeClr val="tx1"/>
                </a:solidFill>
                <a:latin typeface="Calibri" panose="020F0502020204030204" pitchFamily="34" charset="0"/>
                <a:ea typeface="微軟正黑體" panose="020B0604030504040204" pitchFamily="34" charset="-120"/>
                <a:cs typeface="Calibri" panose="020F0502020204030204" pitchFamily="34" charset="0"/>
              </a:rPr>
              <a:t> </a:t>
            </a:r>
            <a:r>
              <a:rPr lang="en-US" altLang="zh-HK"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a:t>
            </a:r>
          </a:p>
          <a:p>
            <a:r>
              <a:rPr lang="en-US" altLang="zh-HK" sz="1400" dirty="0">
                <a:solidFill>
                  <a:schemeClr val="tx1"/>
                </a:solidFill>
                <a:latin typeface="Calibri" panose="020F0502020204030204" pitchFamily="34" charset="0"/>
                <a:cs typeface="Calibri" panose="020F0502020204030204" pitchFamily="34" charset="0"/>
              </a:rPr>
              <a:t>A person who </a:t>
            </a:r>
            <a:r>
              <a:rPr lang="en-US" altLang="zh-HK" sz="1400" dirty="0">
                <a:solidFill>
                  <a:srgbClr val="FF0000"/>
                </a:solidFill>
                <a:latin typeface="Calibri" panose="020F0502020204030204" pitchFamily="34" charset="0"/>
                <a:cs typeface="Calibri" panose="020F0502020204030204" pitchFamily="34" charset="0"/>
              </a:rPr>
              <a:t>exports or has in his possession for the purpose of exporting </a:t>
            </a:r>
            <a:r>
              <a:rPr lang="en-US" altLang="zh-HK" sz="1400" dirty="0">
                <a:solidFill>
                  <a:schemeClr val="tx1"/>
                </a:solidFill>
                <a:latin typeface="Calibri" panose="020F0502020204030204" pitchFamily="34" charset="0"/>
                <a:cs typeface="Calibri" panose="020F0502020204030204" pitchFamily="34" charset="0"/>
              </a:rPr>
              <a:t>a </a:t>
            </a:r>
            <a:r>
              <a:rPr lang="en-US" altLang="zh-HK" sz="1400" dirty="0" err="1" smtClean="0">
                <a:solidFill>
                  <a:schemeClr val="tx1"/>
                </a:solidFill>
                <a:latin typeface="Calibri" panose="020F0502020204030204" pitchFamily="34" charset="0"/>
                <a:cs typeface="Calibri" panose="020F0502020204030204" pitchFamily="34" charset="0"/>
              </a:rPr>
              <a:t>pCm</a:t>
            </a:r>
            <a:r>
              <a:rPr lang="en-US" altLang="zh-HK" sz="1400" dirty="0" smtClean="0">
                <a:solidFill>
                  <a:schemeClr val="tx1"/>
                </a:solidFill>
                <a:latin typeface="Calibri" panose="020F0502020204030204" pitchFamily="34" charset="0"/>
                <a:cs typeface="Calibri" panose="020F0502020204030204" pitchFamily="34" charset="0"/>
              </a:rPr>
              <a:t> </a:t>
            </a:r>
            <a:r>
              <a:rPr lang="en-US" altLang="zh-HK" sz="1400" dirty="0">
                <a:solidFill>
                  <a:schemeClr val="tx1"/>
                </a:solidFill>
                <a:latin typeface="Calibri" panose="020F0502020204030204" pitchFamily="34" charset="0"/>
                <a:cs typeface="Calibri" panose="020F0502020204030204" pitchFamily="34" charset="0"/>
              </a:rPr>
              <a:t>manufactured in Hong Kong shall ensure that a label on </a:t>
            </a:r>
            <a:r>
              <a:rPr lang="en-US" altLang="zh-HK" sz="1400" dirty="0">
                <a:solidFill>
                  <a:srgbClr val="FF0000"/>
                </a:solidFill>
                <a:latin typeface="Calibri" panose="020F0502020204030204" pitchFamily="34" charset="0"/>
                <a:cs typeface="Calibri" panose="020F0502020204030204" pitchFamily="34" charset="0"/>
              </a:rPr>
              <a:t>the outermost package</a:t>
            </a:r>
            <a:r>
              <a:rPr lang="en-US" altLang="zh-HK" sz="1400" dirty="0">
                <a:solidFill>
                  <a:schemeClr val="tx1"/>
                </a:solidFill>
                <a:latin typeface="Calibri" panose="020F0502020204030204" pitchFamily="34" charset="0"/>
                <a:cs typeface="Calibri" panose="020F0502020204030204" pitchFamily="34" charset="0"/>
              </a:rPr>
              <a:t> of the medicine likely to be sold or distributed to an ultimate user of the medicine—</a:t>
            </a:r>
            <a:endParaRPr lang="zh-HK" altLang="en-US" sz="1400" dirty="0">
              <a:solidFill>
                <a:schemeClr val="tx1"/>
              </a:solidFill>
              <a:latin typeface="Calibri" panose="020F0502020204030204" pitchFamily="34" charset="0"/>
              <a:cs typeface="Calibri" panose="020F0502020204030204" pitchFamily="34" charset="0"/>
            </a:endParaRPr>
          </a:p>
        </p:txBody>
      </p:sp>
      <p:sp>
        <p:nvSpPr>
          <p:cNvPr id="6" name="投影片編號版面配置區 5"/>
          <p:cNvSpPr>
            <a:spLocks noGrp="1"/>
          </p:cNvSpPr>
          <p:nvPr>
            <p:ph type="sldNum" sz="quarter" idx="33"/>
          </p:nvPr>
        </p:nvSpPr>
        <p:spPr/>
        <p:txBody>
          <a:bodyPr/>
          <a:lstStyle/>
          <a:p>
            <a:fld id="{6A91D05A-299C-4A4B-BC28-B6B4B683E1D6}" type="slidenum">
              <a:rPr lang="zh-HK" altLang="en-US" smtClean="0"/>
              <a:t>17</a:t>
            </a:fld>
            <a:endParaRPr lang="zh-HK" altLang="en-US"/>
          </a:p>
        </p:txBody>
      </p:sp>
    </p:spTree>
    <p:extLst>
      <p:ext uri="{BB962C8B-B14F-4D97-AF65-F5344CB8AC3E}">
        <p14:creationId xmlns:p14="http://schemas.microsoft.com/office/powerpoint/2010/main" val="388779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396571" y="158129"/>
            <a:ext cx="8496000" cy="1117600"/>
          </a:xfrm>
        </p:spPr>
        <p:txBody>
          <a:bodyPr/>
          <a:lstStyle/>
          <a:p>
            <a:r>
              <a:rPr lang="zh-TW" altLang="en-US"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中成藥自由銷售</a:t>
            </a:r>
            <a:r>
              <a:rPr lang="zh-TW" altLang="en-US"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證明</a:t>
            </a:r>
            <a: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
            </a:r>
            <a:b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br>
            <a: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Certificate of Sale of </a:t>
            </a:r>
            <a:r>
              <a:rPr lang="en-US" altLang="zh-TW"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PCMs</a:t>
            </a:r>
            <a:endParaRPr lang="zh-HK" altLang="en-US" dirty="0">
              <a:latin typeface="Calibri" panose="020F0502020204030204" pitchFamily="34" charset="0"/>
              <a:cs typeface="Calibri" panose="020F0502020204030204" pitchFamily="34" charset="0"/>
            </a:endParaRPr>
          </a:p>
        </p:txBody>
      </p:sp>
      <p:sp>
        <p:nvSpPr>
          <p:cNvPr id="10" name="文字方塊 9"/>
          <p:cNvSpPr txBox="1"/>
          <p:nvPr/>
        </p:nvSpPr>
        <p:spPr>
          <a:xfrm>
            <a:off x="2457663" y="1246034"/>
            <a:ext cx="3868057" cy="646331"/>
          </a:xfrm>
          <a:prstGeom prst="rect">
            <a:avLst/>
          </a:prstGeom>
          <a:solidFill>
            <a:srgbClr val="7030A0"/>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TW" altLang="en-US" b="1" dirty="0">
                <a:latin typeface="Calibri" panose="020F0502020204030204" pitchFamily="34" charset="0"/>
                <a:ea typeface="微軟正黑體" panose="020B0604030504040204" pitchFamily="34" charset="-120"/>
                <a:cs typeface="Calibri" panose="020F0502020204030204" pitchFamily="34" charset="0"/>
              </a:rPr>
              <a:t>中成藥自由銷售證明</a:t>
            </a:r>
            <a:r>
              <a:rPr lang="en-US" altLang="zh-TW" b="1" dirty="0">
                <a:latin typeface="Calibri" panose="020F0502020204030204" pitchFamily="34" charset="0"/>
                <a:ea typeface="微軟正黑體" panose="020B0604030504040204" pitchFamily="34" charset="-120"/>
                <a:cs typeface="Calibri" panose="020F0502020204030204" pitchFamily="34" charset="0"/>
              </a:rPr>
              <a:t/>
            </a:r>
            <a:br>
              <a:rPr lang="en-US" altLang="zh-TW" b="1" dirty="0">
                <a:latin typeface="Calibri" panose="020F0502020204030204" pitchFamily="34" charset="0"/>
                <a:ea typeface="微軟正黑體" panose="020B0604030504040204" pitchFamily="34" charset="-120"/>
                <a:cs typeface="Calibri" panose="020F0502020204030204" pitchFamily="34" charset="0"/>
              </a:rPr>
            </a:br>
            <a:r>
              <a:rPr lang="en-US" altLang="zh-TW" b="1" dirty="0">
                <a:latin typeface="Calibri" panose="020F0502020204030204" pitchFamily="34" charset="0"/>
                <a:ea typeface="微軟正黑體" panose="020B0604030504040204" pitchFamily="34" charset="-120"/>
                <a:cs typeface="Calibri" panose="020F0502020204030204" pitchFamily="34" charset="0"/>
              </a:rPr>
              <a:t>Certificate of Sale </a:t>
            </a:r>
            <a:r>
              <a:rPr lang="en-US" altLang="zh-TW" b="1" dirty="0" smtClean="0">
                <a:latin typeface="Calibri" panose="020F0502020204030204" pitchFamily="34" charset="0"/>
                <a:ea typeface="微軟正黑體" panose="020B0604030504040204" pitchFamily="34" charset="-120"/>
                <a:cs typeface="Calibri" panose="020F0502020204030204" pitchFamily="34" charset="0"/>
              </a:rPr>
              <a:t>of PCMs</a:t>
            </a:r>
            <a:endParaRPr lang="zh-HK" altLang="en-US" dirty="0">
              <a:latin typeface="Calibri" panose="020F0502020204030204" pitchFamily="34" charset="0"/>
              <a:cs typeface="Calibri" panose="020F0502020204030204" pitchFamily="34" charset="0"/>
            </a:endParaRPr>
          </a:p>
        </p:txBody>
      </p:sp>
      <p:sp>
        <p:nvSpPr>
          <p:cNvPr id="11" name="矩形 10"/>
          <p:cNvSpPr/>
          <p:nvPr/>
        </p:nvSpPr>
        <p:spPr>
          <a:xfrm>
            <a:off x="783771" y="2589564"/>
            <a:ext cx="2852058"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zh-TW" altLang="en-US" dirty="0">
                <a:solidFill>
                  <a:schemeClr val="bg1"/>
                </a:solidFill>
                <a:latin typeface="Calibri" panose="020F0502020204030204" pitchFamily="34" charset="0"/>
                <a:ea typeface="微軟正黑體" panose="020B0604030504040204" pitchFamily="34" charset="-120"/>
                <a:cs typeface="Calibri" panose="020F0502020204030204" pitchFamily="34" charset="0"/>
              </a:rPr>
              <a:t>中成藥銷售</a:t>
            </a:r>
            <a:r>
              <a:rPr lang="zh-TW" altLang="en-US"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rPr>
              <a:t>證明書</a:t>
            </a:r>
            <a:endParaRPr lang="en-US" altLang="zh-TW"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endParaRPr>
          </a:p>
          <a:p>
            <a:pPr algn="ctr"/>
            <a:r>
              <a:rPr lang="en-US" altLang="zh-HK" dirty="0">
                <a:latin typeface="Calibri" panose="020F0502020204030204" pitchFamily="34" charset="0"/>
                <a:cs typeface="Calibri" panose="020F0502020204030204" pitchFamily="34" charset="0"/>
              </a:rPr>
              <a:t>Certificate of Sale of </a:t>
            </a:r>
            <a:r>
              <a:rPr lang="en-US" altLang="zh-HK" dirty="0" smtClean="0">
                <a:latin typeface="Calibri" panose="020F0502020204030204" pitchFamily="34" charset="0"/>
                <a:cs typeface="Calibri" panose="020F0502020204030204" pitchFamily="34" charset="0"/>
              </a:rPr>
              <a:t>PCMs</a:t>
            </a:r>
            <a:endParaRPr lang="zh-HK" altLang="en-US" dirty="0">
              <a:solidFill>
                <a:schemeClr val="bg1"/>
              </a:solidFill>
              <a:latin typeface="Calibri" panose="020F0502020204030204" pitchFamily="34" charset="0"/>
              <a:ea typeface="微軟正黑體" panose="020B0604030504040204" pitchFamily="34" charset="-120"/>
              <a:cs typeface="Calibri" panose="020F0502020204030204" pitchFamily="34" charset="0"/>
            </a:endParaRPr>
          </a:p>
        </p:txBody>
      </p:sp>
      <p:sp>
        <p:nvSpPr>
          <p:cNvPr id="13" name="矩形 12"/>
          <p:cNvSpPr/>
          <p:nvPr/>
        </p:nvSpPr>
        <p:spPr>
          <a:xfrm>
            <a:off x="5061858" y="2595585"/>
            <a:ext cx="3058885" cy="6463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zh-TW" altLang="en-US" dirty="0">
                <a:latin typeface="Calibri" panose="020F0502020204030204" pitchFamily="34" charset="0"/>
                <a:cs typeface="Calibri" panose="020F0502020204030204" pitchFamily="34" charset="0"/>
              </a:rPr>
              <a:t>中成藥自由銷售證明</a:t>
            </a:r>
            <a:r>
              <a:rPr lang="zh-TW" altLang="en-US" dirty="0" smtClean="0">
                <a:latin typeface="Calibri" panose="020F0502020204030204" pitchFamily="34" charset="0"/>
                <a:cs typeface="Calibri" panose="020F0502020204030204" pitchFamily="34" charset="0"/>
              </a:rPr>
              <a:t>信件</a:t>
            </a:r>
            <a:endParaRPr lang="en-US" altLang="zh-TW" dirty="0" smtClean="0">
              <a:latin typeface="Calibri" panose="020F0502020204030204" pitchFamily="34" charset="0"/>
              <a:cs typeface="Calibri" panose="020F0502020204030204" pitchFamily="34" charset="0"/>
            </a:endParaRPr>
          </a:p>
          <a:p>
            <a:pPr algn="ctr"/>
            <a:r>
              <a:rPr lang="en-US" altLang="zh-HK" dirty="0">
                <a:latin typeface="Calibri" panose="020F0502020204030204" pitchFamily="34" charset="0"/>
                <a:cs typeface="Calibri" panose="020F0502020204030204" pitchFamily="34" charset="0"/>
              </a:rPr>
              <a:t>Proof of Free Sale of </a:t>
            </a:r>
            <a:r>
              <a:rPr lang="en-US" altLang="zh-HK" dirty="0" smtClean="0">
                <a:latin typeface="Calibri" panose="020F0502020204030204" pitchFamily="34" charset="0"/>
                <a:cs typeface="Calibri" panose="020F0502020204030204" pitchFamily="34" charset="0"/>
              </a:rPr>
              <a:t>PCMs</a:t>
            </a:r>
            <a:endParaRPr lang="zh-HK" altLang="en-US" dirty="0">
              <a:latin typeface="Calibri" panose="020F0502020204030204" pitchFamily="34" charset="0"/>
              <a:cs typeface="Calibri" panose="020F0502020204030204" pitchFamily="34" charset="0"/>
            </a:endParaRPr>
          </a:p>
        </p:txBody>
      </p:sp>
      <p:sp>
        <p:nvSpPr>
          <p:cNvPr id="15" name="矩形 14"/>
          <p:cNvSpPr/>
          <p:nvPr/>
        </p:nvSpPr>
        <p:spPr>
          <a:xfrm>
            <a:off x="252714" y="3696170"/>
            <a:ext cx="3914172" cy="187743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持有：</a:t>
            </a:r>
            <a:endParaRPr lang="en-US" altLang="zh-TW"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285750" indent="-285750">
              <a:buFont typeface="Wingdings" panose="05000000000000000000" pitchFamily="2" charset="2"/>
              <a:buChar char="p"/>
            </a:pPr>
            <a:r>
              <a:rPr lang="zh-TW"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a:t>
            </a:r>
            <a:r>
              <a:rPr lang="zh-TW" altLang="en-US"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中成藥註冊證明書」</a:t>
            </a:r>
            <a:r>
              <a:rPr lang="zh-TW"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a:t>
            </a:r>
            <a:r>
              <a:rPr lang="en-US" altLang="zh-TW"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HKC</a:t>
            </a:r>
            <a:r>
              <a:rPr lang="zh-TW"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）；或</a:t>
            </a:r>
            <a:endParaRPr lang="en-US" altLang="zh-TW"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285750" indent="-285750">
              <a:buFont typeface="Wingdings" panose="05000000000000000000" pitchFamily="2" charset="2"/>
              <a:buChar char="p"/>
            </a:pPr>
            <a:r>
              <a:rPr lang="zh-TW"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a:t>
            </a:r>
            <a:r>
              <a:rPr lang="zh-TW" altLang="en-US"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確認中成藥過渡性註冊通知書」</a:t>
            </a:r>
            <a:r>
              <a:rPr lang="zh-TW"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a:t>
            </a:r>
            <a:r>
              <a:rPr lang="en-US" altLang="zh-TW"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HKP</a:t>
            </a:r>
            <a:r>
              <a:rPr lang="zh-TW"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a:t>
            </a:r>
            <a:endParaRPr lang="en-US" altLang="zh-TW"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r>
              <a:rPr lang="zh-TW"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的</a:t>
            </a:r>
            <a:r>
              <a:rPr lang="zh-TW" altLang="en-US" sz="14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持牌中成藥</a:t>
            </a:r>
            <a:r>
              <a:rPr lang="zh-TW" altLang="en-US"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製造商</a:t>
            </a:r>
            <a:endParaRPr lang="en-US" altLang="zh-TW" sz="14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endParaRPr lang="en-US" altLang="zh-HK" sz="12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r>
              <a:rPr lang="en-US" altLang="zh-TW"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L</a:t>
            </a:r>
            <a:r>
              <a:rPr lang="en-US" altLang="zh-HK"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icensed </a:t>
            </a:r>
            <a:r>
              <a:rPr lang="en-US" altLang="zh-HK" sz="12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manufacturers of </a:t>
            </a:r>
            <a:r>
              <a:rPr lang="en-US" altLang="zh-HK" sz="1200" dirty="0" err="1"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pCm</a:t>
            </a:r>
            <a:r>
              <a:rPr lang="en-US" altLang="zh-HK"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 holding</a:t>
            </a:r>
            <a:r>
              <a:rPr lang="en-US" altLang="zh-TW"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a:t>
            </a:r>
          </a:p>
          <a:p>
            <a:pPr marL="285750" indent="-285750">
              <a:buFont typeface="Wingdings" panose="05000000000000000000" pitchFamily="2" charset="2"/>
              <a:buChar char="p"/>
            </a:pPr>
            <a:r>
              <a:rPr lang="en-US" altLang="zh-HK"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Certificate </a:t>
            </a:r>
            <a:r>
              <a:rPr lang="en-US" altLang="zh-HK" sz="12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of Registration of </a:t>
            </a:r>
            <a:r>
              <a:rPr lang="en-US" altLang="zh-HK"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PCM </a:t>
            </a:r>
            <a:r>
              <a:rPr lang="en-US" altLang="zh-HK" sz="12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(HKC) or </a:t>
            </a:r>
            <a:endParaRPr lang="en-US" altLang="zh-HK"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marL="285750" indent="-285750">
              <a:buFont typeface="Wingdings" panose="05000000000000000000" pitchFamily="2" charset="2"/>
              <a:buChar char="p"/>
            </a:pPr>
            <a:r>
              <a:rPr lang="en-US" altLang="zh-HK"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Notice </a:t>
            </a:r>
            <a:r>
              <a:rPr lang="en-US" altLang="zh-HK" sz="12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of Confirmation of Transitional Registration of </a:t>
            </a:r>
            <a:r>
              <a:rPr lang="en-US" altLang="zh-HK" sz="1200" dirty="0" smtClean="0">
                <a:solidFill>
                  <a:schemeClr val="tx1"/>
                </a:solidFill>
                <a:latin typeface="Calibri" panose="020F0502020204030204" pitchFamily="34" charset="0"/>
                <a:ea typeface="微軟正黑體" panose="020B0604030504040204" pitchFamily="34" charset="-120"/>
                <a:cs typeface="Calibri" panose="020F0502020204030204" pitchFamily="34" charset="0"/>
              </a:rPr>
              <a:t>PCM (HKP</a:t>
            </a:r>
            <a:r>
              <a:rPr lang="en-US" altLang="zh-HK" sz="12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 </a:t>
            </a:r>
            <a:endParaRPr lang="zh-HK" altLang="en-US" sz="12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p:txBody>
      </p:sp>
      <p:sp>
        <p:nvSpPr>
          <p:cNvPr id="19" name="矩形 18"/>
          <p:cNvSpPr/>
          <p:nvPr/>
        </p:nvSpPr>
        <p:spPr>
          <a:xfrm>
            <a:off x="4391692" y="3702050"/>
            <a:ext cx="4414014" cy="2893100"/>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en-US" sz="1400" dirty="0">
                <a:latin typeface="Calibri" panose="020F0502020204030204" pitchFamily="34" charset="0"/>
                <a:cs typeface="Calibri" panose="020F0502020204030204" pitchFamily="34" charset="0"/>
              </a:rPr>
              <a:t>不符合申請「中成藥銷售證明書」的資格，</a:t>
            </a:r>
            <a:r>
              <a:rPr lang="zh-TW" altLang="en-US" sz="1400" dirty="0" smtClean="0">
                <a:latin typeface="Calibri" panose="020F0502020204030204" pitchFamily="34" charset="0"/>
                <a:cs typeface="Calibri" panose="020F0502020204030204" pitchFamily="34" charset="0"/>
              </a:rPr>
              <a:t>例如：</a:t>
            </a:r>
            <a:endParaRPr lang="en-US" altLang="zh-TW" sz="14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p"/>
            </a:pPr>
            <a:r>
              <a:rPr lang="zh-TW" altLang="en-US" sz="1400" dirty="0" smtClean="0">
                <a:latin typeface="Calibri" panose="020F0502020204030204" pitchFamily="34" charset="0"/>
                <a:cs typeface="Calibri" panose="020F0502020204030204" pitchFamily="34" charset="0"/>
              </a:rPr>
              <a:t>為</a:t>
            </a:r>
            <a:r>
              <a:rPr lang="zh-TW" altLang="en-US" sz="1400" dirty="0">
                <a:latin typeface="Calibri" panose="020F0502020204030204" pitchFamily="34" charset="0"/>
                <a:cs typeface="Calibri" panose="020F0502020204030204" pitchFamily="34" charset="0"/>
              </a:rPr>
              <a:t>持牌中成藥批發商；</a:t>
            </a:r>
            <a:r>
              <a:rPr lang="zh-TW" altLang="en-US" sz="1400" dirty="0" smtClean="0">
                <a:latin typeface="Calibri" panose="020F0502020204030204" pitchFamily="34" charset="0"/>
                <a:cs typeface="Calibri" panose="020F0502020204030204" pitchFamily="34" charset="0"/>
              </a:rPr>
              <a:t>或</a:t>
            </a:r>
            <a:endParaRPr lang="en-US" altLang="zh-TW" sz="14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p"/>
            </a:pPr>
            <a:r>
              <a:rPr lang="zh-TW" altLang="en-US" sz="1400" dirty="0" smtClean="0">
                <a:latin typeface="Calibri" panose="020F0502020204030204" pitchFamily="34" charset="0"/>
                <a:cs typeface="Calibri" panose="020F0502020204030204" pitchFamily="34" charset="0"/>
              </a:rPr>
              <a:t>屬</a:t>
            </a:r>
            <a:r>
              <a:rPr lang="zh-TW" altLang="en-US" sz="1400" dirty="0">
                <a:latin typeface="Calibri" panose="020F0502020204030204" pitchFamily="34" charset="0"/>
                <a:cs typeface="Calibri" panose="020F0502020204030204" pitchFamily="34" charset="0"/>
              </a:rPr>
              <a:t>已獲發「確認中成藥註冊（非過渡性）申請通知書」</a:t>
            </a:r>
            <a:r>
              <a:rPr lang="zh-TW" altLang="en-US" sz="1400" dirty="0" smtClean="0">
                <a:latin typeface="Calibri" panose="020F0502020204030204" pitchFamily="34" charset="0"/>
                <a:cs typeface="Calibri" panose="020F0502020204030204" pitchFamily="34" charset="0"/>
              </a:rPr>
              <a:t>（</a:t>
            </a:r>
            <a:r>
              <a:rPr lang="en-US" altLang="zh-TW" sz="1400" dirty="0" smtClean="0">
                <a:latin typeface="Calibri" panose="020F0502020204030204" pitchFamily="34" charset="0"/>
                <a:cs typeface="Calibri" panose="020F0502020204030204" pitchFamily="34" charset="0"/>
              </a:rPr>
              <a:t>HKNT</a:t>
            </a:r>
            <a:r>
              <a:rPr lang="zh-TW" altLang="en-US" sz="1400" dirty="0">
                <a:latin typeface="Calibri" panose="020F0502020204030204" pitchFamily="34" charset="0"/>
                <a:cs typeface="Calibri" panose="020F0502020204030204" pitchFamily="34" charset="0"/>
              </a:rPr>
              <a:t>）的產品申請人；</a:t>
            </a:r>
            <a:r>
              <a:rPr lang="zh-TW" altLang="en-US" sz="1400" dirty="0" smtClean="0">
                <a:latin typeface="Calibri" panose="020F0502020204030204" pitchFamily="34" charset="0"/>
                <a:cs typeface="Calibri" panose="020F0502020204030204" pitchFamily="34" charset="0"/>
              </a:rPr>
              <a:t>或</a:t>
            </a:r>
            <a:endParaRPr lang="en-US" altLang="zh-TW" sz="14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p"/>
            </a:pPr>
            <a:r>
              <a:rPr lang="zh-TW" altLang="en-US" sz="1400" dirty="0" smtClean="0">
                <a:latin typeface="Calibri" panose="020F0502020204030204" pitchFamily="34" charset="0"/>
                <a:cs typeface="Calibri" panose="020F0502020204030204" pitchFamily="34" charset="0"/>
              </a:rPr>
              <a:t>產品</a:t>
            </a:r>
            <a:r>
              <a:rPr lang="zh-TW" altLang="en-US" sz="1400" dirty="0">
                <a:latin typeface="Calibri" panose="020F0502020204030204" pitchFamily="34" charset="0"/>
                <a:cs typeface="Calibri" panose="020F0502020204030204" pitchFamily="34" charset="0"/>
              </a:rPr>
              <a:t>為「只供出口」中</a:t>
            </a:r>
            <a:r>
              <a:rPr lang="zh-TW" altLang="en-US" sz="1400" dirty="0" smtClean="0">
                <a:latin typeface="Calibri" panose="020F0502020204030204" pitchFamily="34" charset="0"/>
                <a:cs typeface="Calibri" panose="020F0502020204030204" pitchFamily="34" charset="0"/>
              </a:rPr>
              <a:t>成藥</a:t>
            </a:r>
            <a:endParaRPr lang="en-US" altLang="zh-TW" sz="1400" dirty="0" smtClean="0">
              <a:latin typeface="Calibri" panose="020F0502020204030204" pitchFamily="34" charset="0"/>
              <a:cs typeface="Calibri" panose="020F0502020204030204" pitchFamily="34" charset="0"/>
            </a:endParaRPr>
          </a:p>
          <a:p>
            <a:endParaRPr lang="en-US" altLang="zh-HK" sz="1600" dirty="0" smtClean="0">
              <a:latin typeface="Calibri" panose="020F0502020204030204" pitchFamily="34" charset="0"/>
              <a:cs typeface="Calibri" panose="020F0502020204030204" pitchFamily="34" charset="0"/>
            </a:endParaRPr>
          </a:p>
          <a:p>
            <a:r>
              <a:rPr lang="en-US" altLang="zh-HK" sz="1200" dirty="0">
                <a:latin typeface="Calibri" panose="020F0502020204030204" pitchFamily="34" charset="0"/>
                <a:ea typeface="微軟正黑體" panose="020B0604030504040204" pitchFamily="34" charset="-120"/>
                <a:cs typeface="Calibri" panose="020F0502020204030204" pitchFamily="34" charset="0"/>
              </a:rPr>
              <a:t>I</a:t>
            </a: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f </a:t>
            </a:r>
            <a:r>
              <a:rPr lang="en-US" altLang="zh-HK" sz="1200" dirty="0">
                <a:latin typeface="Calibri" panose="020F0502020204030204" pitchFamily="34" charset="0"/>
                <a:ea typeface="微軟正黑體" panose="020B0604030504040204" pitchFamily="34" charset="-120"/>
                <a:cs typeface="Calibri" panose="020F0502020204030204" pitchFamily="34" charset="0"/>
              </a:rPr>
              <a:t>the applicant is not qualified for applying for </a:t>
            </a: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“Certificate </a:t>
            </a:r>
            <a:r>
              <a:rPr lang="en-US" altLang="zh-HK" sz="1200" dirty="0">
                <a:latin typeface="Calibri" panose="020F0502020204030204" pitchFamily="34" charset="0"/>
                <a:ea typeface="微軟正黑體" panose="020B0604030504040204" pitchFamily="34" charset="-120"/>
                <a:cs typeface="Calibri" panose="020F0502020204030204" pitchFamily="34" charset="0"/>
              </a:rPr>
              <a:t>of Sale of Proprietary Chinese </a:t>
            </a: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Medicines” </a:t>
            </a:r>
            <a:r>
              <a:rPr lang="en-US" altLang="zh-TW" sz="1200" dirty="0" smtClean="0">
                <a:latin typeface="Calibri" panose="020F0502020204030204" pitchFamily="34" charset="0"/>
                <a:ea typeface="微軟正黑體" panose="020B0604030504040204" pitchFamily="34" charset="-120"/>
                <a:cs typeface="Calibri" panose="020F0502020204030204" pitchFamily="34" charset="0"/>
              </a:rPr>
              <a:t>, for instance: </a:t>
            </a:r>
            <a:endParaRPr lang="en-US" altLang="zh-TW" sz="1200" dirty="0">
              <a:latin typeface="Calibri" panose="020F0502020204030204" pitchFamily="34" charset="0"/>
              <a:ea typeface="微軟正黑體" panose="020B0604030504040204" pitchFamily="34" charset="-120"/>
              <a:cs typeface="Calibri" panose="020F0502020204030204" pitchFamily="34" charset="0"/>
            </a:endParaRPr>
          </a:p>
          <a:p>
            <a:pPr marL="171450" indent="-171450">
              <a:buFont typeface="Wingdings" panose="05000000000000000000" pitchFamily="2" charset="2"/>
              <a:buChar char="p"/>
            </a:pP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the </a:t>
            </a:r>
            <a:r>
              <a:rPr lang="en-US" altLang="zh-HK" sz="1200" dirty="0">
                <a:latin typeface="Calibri" panose="020F0502020204030204" pitchFamily="34" charset="0"/>
                <a:ea typeface="微軟正黑體" panose="020B0604030504040204" pitchFamily="34" charset="-120"/>
                <a:cs typeface="Calibri" panose="020F0502020204030204" pitchFamily="34" charset="0"/>
              </a:rPr>
              <a:t>applicant is a licensed wholesaler of proprietary Chinese medicines; or </a:t>
            </a:r>
            <a:endParaRPr lang="en-US" altLang="zh-HK" sz="1200" dirty="0" smtClean="0">
              <a:latin typeface="Calibri" panose="020F0502020204030204" pitchFamily="34" charset="0"/>
              <a:ea typeface="微軟正黑體" panose="020B0604030504040204" pitchFamily="34" charset="-120"/>
              <a:cs typeface="Calibri" panose="020F0502020204030204" pitchFamily="34" charset="0"/>
            </a:endParaRPr>
          </a:p>
          <a:p>
            <a:pPr marL="171450" indent="-171450">
              <a:buFont typeface="Wingdings" panose="05000000000000000000" pitchFamily="2" charset="2"/>
              <a:buChar char="p"/>
            </a:pP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the </a:t>
            </a:r>
            <a:r>
              <a:rPr lang="en-US" altLang="zh-HK" sz="1200" dirty="0">
                <a:latin typeface="Calibri" panose="020F0502020204030204" pitchFamily="34" charset="0"/>
                <a:ea typeface="微軟正黑體" panose="020B0604030504040204" pitchFamily="34" charset="-120"/>
                <a:cs typeface="Calibri" panose="020F0502020204030204" pitchFamily="34" charset="0"/>
              </a:rPr>
              <a:t>proprietary Chinese medicine has been issued with a "Notice of Confirmation of (Non-Transitional) Registration Application of Proprietary Chinese Medicines" (HKNT); </a:t>
            </a: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or</a:t>
            </a:r>
          </a:p>
          <a:p>
            <a:pPr marL="171450" indent="-171450">
              <a:buFont typeface="Wingdings" panose="05000000000000000000" pitchFamily="2" charset="2"/>
              <a:buChar char="p"/>
            </a:pP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the </a:t>
            </a:r>
            <a:r>
              <a:rPr lang="en-US" altLang="zh-HK" sz="1200" dirty="0">
                <a:latin typeface="Calibri" panose="020F0502020204030204" pitchFamily="34" charset="0"/>
                <a:ea typeface="微軟正黑體" panose="020B0604030504040204" pitchFamily="34" charset="-120"/>
                <a:cs typeface="Calibri" panose="020F0502020204030204" pitchFamily="34" charset="0"/>
              </a:rPr>
              <a:t>proprietary Chinese medicine is "for export only</a:t>
            </a: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a:t>
            </a:r>
            <a:endParaRPr lang="zh-HK" altLang="en-US" sz="1200" dirty="0">
              <a:latin typeface="Calibri" panose="020F0502020204030204" pitchFamily="34" charset="0"/>
              <a:ea typeface="微軟正黑體" panose="020B0604030504040204" pitchFamily="34" charset="-120"/>
              <a:cs typeface="Calibri" panose="020F0502020204030204" pitchFamily="34" charset="0"/>
            </a:endParaRPr>
          </a:p>
        </p:txBody>
      </p:sp>
      <p:cxnSp>
        <p:nvCxnSpPr>
          <p:cNvPr id="23" name="肘形接點 22"/>
          <p:cNvCxnSpPr>
            <a:stCxn id="10" idx="2"/>
            <a:endCxn id="11" idx="0"/>
          </p:cNvCxnSpPr>
          <p:nvPr/>
        </p:nvCxnSpPr>
        <p:spPr>
          <a:xfrm rot="5400000">
            <a:off x="2952147" y="1150018"/>
            <a:ext cx="697199" cy="2181892"/>
          </a:xfrm>
          <a:prstGeom prst="bentConnector3">
            <a:avLst/>
          </a:prstGeom>
          <a:ln w="28575">
            <a:solidFill>
              <a:schemeClr val="accent5">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肘形接點 24"/>
          <p:cNvCxnSpPr>
            <a:stCxn id="10" idx="2"/>
            <a:endCxn id="13" idx="0"/>
          </p:cNvCxnSpPr>
          <p:nvPr/>
        </p:nvCxnSpPr>
        <p:spPr>
          <a:xfrm rot="16200000" flipH="1">
            <a:off x="5139886" y="1144170"/>
            <a:ext cx="703220" cy="2199609"/>
          </a:xfrm>
          <a:prstGeom prst="bentConnector3">
            <a:avLst/>
          </a:prstGeom>
          <a:ln w="28575">
            <a:solidFill>
              <a:schemeClr val="accent5">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stCxn id="11" idx="2"/>
            <a:endCxn id="15" idx="0"/>
          </p:cNvCxnSpPr>
          <p:nvPr/>
        </p:nvCxnSpPr>
        <p:spPr>
          <a:xfrm>
            <a:off x="2209800" y="3235895"/>
            <a:ext cx="0" cy="46027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a:stCxn id="13" idx="2"/>
            <a:endCxn id="19" idx="0"/>
          </p:cNvCxnSpPr>
          <p:nvPr/>
        </p:nvCxnSpPr>
        <p:spPr>
          <a:xfrm>
            <a:off x="6591301" y="3241916"/>
            <a:ext cx="7398" cy="460134"/>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投影片編號版面配置區 77"/>
          <p:cNvSpPr>
            <a:spLocks noGrp="1"/>
          </p:cNvSpPr>
          <p:nvPr>
            <p:ph type="sldNum" sz="quarter" idx="33"/>
          </p:nvPr>
        </p:nvSpPr>
        <p:spPr/>
        <p:txBody>
          <a:bodyPr/>
          <a:lstStyle/>
          <a:p>
            <a:fld id="{6A91D05A-299C-4A4B-BC28-B6B4B683E1D6}" type="slidenum">
              <a:rPr lang="zh-HK" altLang="en-US" smtClean="0"/>
              <a:t>18</a:t>
            </a:fld>
            <a:endParaRPr lang="zh-HK" altLang="en-US"/>
          </a:p>
        </p:txBody>
      </p:sp>
    </p:spTree>
    <p:extLst>
      <p:ext uri="{BB962C8B-B14F-4D97-AF65-F5344CB8AC3E}">
        <p14:creationId xmlns:p14="http://schemas.microsoft.com/office/powerpoint/2010/main" val="1123978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資料庫圖表 9"/>
          <p:cNvGraphicFramePr/>
          <p:nvPr>
            <p:extLst>
              <p:ext uri="{D42A27DB-BD31-4B8C-83A1-F6EECF244321}">
                <p14:modId xmlns:p14="http://schemas.microsoft.com/office/powerpoint/2010/main" val="1136849061"/>
              </p:ext>
            </p:extLst>
          </p:nvPr>
        </p:nvGraphicFramePr>
        <p:xfrm>
          <a:off x="203199" y="1849772"/>
          <a:ext cx="8624057" cy="2431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標題 1"/>
          <p:cNvSpPr>
            <a:spLocks noGrp="1"/>
          </p:cNvSpPr>
          <p:nvPr>
            <p:ph type="title"/>
          </p:nvPr>
        </p:nvSpPr>
        <p:spPr>
          <a:xfrm>
            <a:off x="331257" y="188686"/>
            <a:ext cx="8496000" cy="914400"/>
          </a:xfrm>
        </p:spPr>
        <p:txBody>
          <a:bodyPr/>
          <a:lstStyle/>
          <a:p>
            <a:r>
              <a:rPr lang="zh-TW" altLang="en-US"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中成藥自由銷售證明</a:t>
            </a:r>
            <a: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
            </a:r>
            <a:b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br>
            <a: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Certificate of Sale of </a:t>
            </a:r>
            <a:r>
              <a:rPr lang="en-US" altLang="zh-TW"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PCMs</a:t>
            </a:r>
            <a:endParaRPr lang="zh-HK" altLang="en-US" dirty="0">
              <a:latin typeface="Calibri" panose="020F0502020204030204" pitchFamily="34" charset="0"/>
              <a:cs typeface="Calibri" panose="020F0502020204030204" pitchFamily="34" charset="0"/>
            </a:endParaRPr>
          </a:p>
        </p:txBody>
      </p:sp>
      <p:sp>
        <p:nvSpPr>
          <p:cNvPr id="9" name="矩形 8"/>
          <p:cNvSpPr/>
          <p:nvPr/>
        </p:nvSpPr>
        <p:spPr>
          <a:xfrm>
            <a:off x="3077029" y="1022021"/>
            <a:ext cx="2759349"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zh-TW" altLang="en-US" dirty="0">
                <a:solidFill>
                  <a:schemeClr val="bg1"/>
                </a:solidFill>
                <a:latin typeface="Calibri" panose="020F0502020204030204" pitchFamily="34" charset="0"/>
                <a:ea typeface="微軟正黑體" panose="020B0604030504040204" pitchFamily="34" charset="-120"/>
                <a:cs typeface="Calibri" panose="020F0502020204030204" pitchFamily="34" charset="0"/>
              </a:rPr>
              <a:t>中成藥銷售</a:t>
            </a:r>
            <a:r>
              <a:rPr lang="zh-TW" altLang="en-US"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rPr>
              <a:t>證明書</a:t>
            </a:r>
            <a:endParaRPr lang="en-US" altLang="zh-TW"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endParaRPr>
          </a:p>
          <a:p>
            <a:pPr algn="ctr"/>
            <a:r>
              <a:rPr lang="en-US" altLang="zh-HK" dirty="0">
                <a:latin typeface="Calibri" panose="020F0502020204030204" pitchFamily="34" charset="0"/>
                <a:cs typeface="Calibri" panose="020F0502020204030204" pitchFamily="34" charset="0"/>
              </a:rPr>
              <a:t>Certificate of Sale of </a:t>
            </a:r>
            <a:r>
              <a:rPr lang="en-US" altLang="zh-HK" dirty="0" smtClean="0">
                <a:latin typeface="Calibri" panose="020F0502020204030204" pitchFamily="34" charset="0"/>
                <a:cs typeface="Calibri" panose="020F0502020204030204" pitchFamily="34" charset="0"/>
              </a:rPr>
              <a:t>PCMs</a:t>
            </a:r>
            <a:endParaRPr lang="zh-HK" altLang="en-US" dirty="0">
              <a:solidFill>
                <a:schemeClr val="bg1"/>
              </a:solidFill>
              <a:latin typeface="Calibri" panose="020F0502020204030204" pitchFamily="34" charset="0"/>
              <a:ea typeface="微軟正黑體" panose="020B0604030504040204" pitchFamily="34" charset="-120"/>
              <a:cs typeface="Calibri" panose="020F0502020204030204" pitchFamily="34" charset="0"/>
            </a:endParaRPr>
          </a:p>
        </p:txBody>
      </p:sp>
      <p:graphicFrame>
        <p:nvGraphicFramePr>
          <p:cNvPr id="11" name="資料庫圖表 10"/>
          <p:cNvGraphicFramePr/>
          <p:nvPr>
            <p:extLst>
              <p:ext uri="{D42A27DB-BD31-4B8C-83A1-F6EECF244321}">
                <p14:modId xmlns:p14="http://schemas.microsoft.com/office/powerpoint/2010/main" val="3514307699"/>
              </p:ext>
            </p:extLst>
          </p:nvPr>
        </p:nvGraphicFramePr>
        <p:xfrm>
          <a:off x="203199" y="4463135"/>
          <a:ext cx="8624057" cy="18142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投影片編號版面配置區 11"/>
          <p:cNvSpPr>
            <a:spLocks noGrp="1"/>
          </p:cNvSpPr>
          <p:nvPr>
            <p:ph type="sldNum" sz="quarter" idx="33"/>
          </p:nvPr>
        </p:nvSpPr>
        <p:spPr/>
        <p:txBody>
          <a:bodyPr/>
          <a:lstStyle/>
          <a:p>
            <a:fld id="{6A91D05A-299C-4A4B-BC28-B6B4B683E1D6}" type="slidenum">
              <a:rPr lang="zh-HK" altLang="en-US" smtClean="0"/>
              <a:t>19</a:t>
            </a:fld>
            <a:endParaRPr lang="zh-HK" altLang="en-US"/>
          </a:p>
        </p:txBody>
      </p:sp>
    </p:spTree>
    <p:extLst>
      <p:ext uri="{BB962C8B-B14F-4D97-AF65-F5344CB8AC3E}">
        <p14:creationId xmlns:p14="http://schemas.microsoft.com/office/powerpoint/2010/main" val="324801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版面配置區 12"/>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616" b="2616"/>
          <a:stretch>
            <a:fillRect/>
          </a:stretch>
        </p:blipFill>
        <p:spPr>
          <a:xfrm>
            <a:off x="4751967" y="1511566"/>
            <a:ext cx="3972849" cy="4680434"/>
          </a:xfrm>
        </p:spPr>
      </p:pic>
      <p:sp>
        <p:nvSpPr>
          <p:cNvPr id="5" name="標題 4"/>
          <p:cNvSpPr>
            <a:spLocks noGrp="1"/>
          </p:cNvSpPr>
          <p:nvPr>
            <p:ph type="title"/>
          </p:nvPr>
        </p:nvSpPr>
        <p:spPr>
          <a:xfrm>
            <a:off x="324000" y="447675"/>
            <a:ext cx="4104000" cy="895350"/>
          </a:xfrm>
        </p:spPr>
        <p:txBody>
          <a:bodyPr/>
          <a:lstStyle/>
          <a:p>
            <a:r>
              <a:rPr lang="zh-HK" altLang="en-US" sz="3200"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內容</a:t>
            </a:r>
            <a:br>
              <a:rPr lang="zh-HK" altLang="en-US" sz="3200"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br>
            <a:r>
              <a:rPr lang="en-US" altLang="zh-HK" sz="3200"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Contents</a:t>
            </a:r>
            <a:endParaRPr lang="zh-HK" altLang="en-US" sz="3200" dirty="0">
              <a:latin typeface="Calibri" panose="020F0502020204030204" pitchFamily="34" charset="0"/>
              <a:cs typeface="Calibri" panose="020F0502020204030204" pitchFamily="34" charset="0"/>
            </a:endParaRPr>
          </a:p>
        </p:txBody>
      </p:sp>
      <p:sp>
        <p:nvSpPr>
          <p:cNvPr id="18" name="內容版面配置區 17"/>
          <p:cNvSpPr>
            <a:spLocks noGrp="1"/>
          </p:cNvSpPr>
          <p:nvPr>
            <p:ph sz="half" idx="1"/>
          </p:nvPr>
        </p:nvSpPr>
        <p:spPr>
          <a:xfrm>
            <a:off x="382057" y="1666046"/>
            <a:ext cx="4533751" cy="4680434"/>
          </a:xfrm>
        </p:spPr>
        <p:txBody>
          <a:bodyPr/>
          <a:lstStyle/>
          <a:p>
            <a:r>
              <a:rPr lang="zh-TW" altLang="zh-HK" sz="2400" dirty="0">
                <a:latin typeface="Calibri" panose="020F0502020204030204" pitchFamily="34" charset="0"/>
                <a:ea typeface="微軟正黑體" panose="020B0604030504040204" pitchFamily="34" charset="-120"/>
                <a:cs typeface="Calibri" panose="020F0502020204030204" pitchFamily="34" charset="0"/>
              </a:rPr>
              <a:t>香港對藥品規管的相關</a:t>
            </a:r>
            <a:r>
              <a:rPr lang="zh-TW" altLang="zh-HK" sz="2400" dirty="0" smtClean="0">
                <a:latin typeface="Calibri" panose="020F0502020204030204" pitchFamily="34" charset="0"/>
                <a:ea typeface="微軟正黑體" panose="020B0604030504040204" pitchFamily="34" charset="-120"/>
                <a:cs typeface="Calibri" panose="020F0502020204030204" pitchFamily="34" charset="0"/>
              </a:rPr>
              <a:t>法規</a:t>
            </a:r>
            <a:endParaRPr lang="en-US" altLang="zh-TW" sz="2400" dirty="0" smtClean="0">
              <a:latin typeface="Calibri" panose="020F0502020204030204" pitchFamily="34" charset="0"/>
              <a:ea typeface="微軟正黑體" panose="020B0604030504040204" pitchFamily="34" charset="-120"/>
              <a:cs typeface="Calibri" panose="020F0502020204030204" pitchFamily="34" charset="0"/>
            </a:endParaRPr>
          </a:p>
          <a:p>
            <a:pPr marL="0" indent="0">
              <a:buNone/>
            </a:pPr>
            <a:r>
              <a:rPr lang="en-US" altLang="zh-HK" sz="2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2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Legal </a:t>
            </a:r>
            <a:r>
              <a:rPr lang="en-US" altLang="zh-HK" sz="2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Basis for Drug </a:t>
            </a:r>
            <a:r>
              <a:rPr lang="en-US" altLang="zh-HK" sz="2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Control</a:t>
            </a:r>
          </a:p>
          <a:p>
            <a:r>
              <a:rPr lang="zh-CN" altLang="en-US" sz="2400" dirty="0">
                <a:latin typeface="Calibri" panose="020F0502020204030204" pitchFamily="34" charset="0"/>
                <a:ea typeface="微軟正黑體" pitchFamily="34" charset="-120"/>
                <a:cs typeface="Calibri" panose="020F0502020204030204" pitchFamily="34" charset="0"/>
              </a:rPr>
              <a:t>香港中成藥的註冊</a:t>
            </a:r>
            <a:r>
              <a:rPr lang="zh-CN" altLang="en-US" sz="2400" dirty="0" smtClean="0">
                <a:latin typeface="Calibri" panose="020F0502020204030204" pitchFamily="34" charset="0"/>
                <a:ea typeface="微軟正黑體" pitchFamily="34" charset="-120"/>
                <a:cs typeface="Calibri" panose="020F0502020204030204" pitchFamily="34" charset="0"/>
              </a:rPr>
              <a:t>制度</a:t>
            </a:r>
            <a:endParaRPr lang="en-US" altLang="zh-CN" sz="2400" dirty="0" smtClean="0">
              <a:latin typeface="Calibri" panose="020F0502020204030204" pitchFamily="34" charset="0"/>
              <a:ea typeface="微軟正黑體" pitchFamily="34" charset="-120"/>
              <a:cs typeface="Calibri" panose="020F0502020204030204" pitchFamily="34" charset="0"/>
            </a:endParaRPr>
          </a:p>
          <a:p>
            <a:pPr marL="0" indent="0">
              <a:buNone/>
            </a:pPr>
            <a:r>
              <a:rPr lang="en-US" altLang="zh-CN" sz="2400" dirty="0" smtClean="0">
                <a:latin typeface="Calibri" panose="020F0502020204030204" pitchFamily="34" charset="0"/>
                <a:ea typeface="微軟正黑體" pitchFamily="34" charset="-120"/>
                <a:cs typeface="Calibri" panose="020F0502020204030204" pitchFamily="34" charset="0"/>
              </a:rPr>
              <a:t>   </a:t>
            </a:r>
            <a:r>
              <a:rPr lang="en-US" altLang="zh-CN" sz="2400" dirty="0" smtClean="0">
                <a:solidFill>
                  <a:srgbClr val="C00000"/>
                </a:solidFill>
                <a:latin typeface="Calibri" panose="020F0502020204030204" pitchFamily="34" charset="0"/>
                <a:ea typeface="微軟正黑體" pitchFamily="34" charset="-120"/>
                <a:cs typeface="Calibri" panose="020F0502020204030204" pitchFamily="34" charset="0"/>
              </a:rPr>
              <a:t>Registration </a:t>
            </a:r>
            <a:r>
              <a:rPr lang="en-US" altLang="zh-TW" sz="2400" dirty="0">
                <a:solidFill>
                  <a:srgbClr val="C00000"/>
                </a:solidFill>
                <a:latin typeface="Calibri" panose="020F0502020204030204" pitchFamily="34" charset="0"/>
                <a:ea typeface="微軟正黑體" pitchFamily="34" charset="-120"/>
                <a:cs typeface="Calibri" panose="020F0502020204030204" pitchFamily="34" charset="0"/>
              </a:rPr>
              <a:t>S</a:t>
            </a:r>
            <a:r>
              <a:rPr lang="en-US" altLang="zh-CN" sz="2400" dirty="0">
                <a:solidFill>
                  <a:srgbClr val="C00000"/>
                </a:solidFill>
                <a:latin typeface="Calibri" panose="020F0502020204030204" pitchFamily="34" charset="0"/>
                <a:ea typeface="微軟正黑體" pitchFamily="34" charset="-120"/>
                <a:cs typeface="Calibri" panose="020F0502020204030204" pitchFamily="34" charset="0"/>
              </a:rPr>
              <a:t>ystem </a:t>
            </a:r>
            <a:r>
              <a:rPr lang="en-US" altLang="zh-CN" sz="2400" dirty="0" smtClean="0">
                <a:solidFill>
                  <a:srgbClr val="C00000"/>
                </a:solidFill>
                <a:latin typeface="Calibri" panose="020F0502020204030204" pitchFamily="34" charset="0"/>
                <a:ea typeface="微軟正黑體" pitchFamily="34" charset="-120"/>
                <a:cs typeface="Calibri" panose="020F0502020204030204" pitchFamily="34" charset="0"/>
              </a:rPr>
              <a:t>of    </a:t>
            </a:r>
          </a:p>
          <a:p>
            <a:pPr marL="0" indent="0">
              <a:buNone/>
            </a:pPr>
            <a:r>
              <a:rPr lang="en-US" altLang="zh-TW" sz="2400" dirty="0">
                <a:solidFill>
                  <a:srgbClr val="C00000"/>
                </a:solidFill>
                <a:latin typeface="Calibri" panose="020F0502020204030204" pitchFamily="34" charset="0"/>
                <a:ea typeface="微軟正黑體" pitchFamily="34" charset="-120"/>
                <a:cs typeface="Calibri" panose="020F0502020204030204" pitchFamily="34" charset="0"/>
              </a:rPr>
              <a:t> </a:t>
            </a:r>
            <a:r>
              <a:rPr lang="en-US" altLang="zh-TW" sz="2400" dirty="0" smtClean="0">
                <a:solidFill>
                  <a:srgbClr val="C00000"/>
                </a:solidFill>
                <a:latin typeface="Calibri" panose="020F0502020204030204" pitchFamily="34" charset="0"/>
                <a:ea typeface="微軟正黑體" pitchFamily="34" charset="-120"/>
                <a:cs typeface="Calibri" panose="020F0502020204030204" pitchFamily="34" charset="0"/>
              </a:rPr>
              <a:t>  P</a:t>
            </a:r>
            <a:r>
              <a:rPr lang="en-US" altLang="zh-CN" sz="2400" dirty="0" smtClean="0">
                <a:solidFill>
                  <a:srgbClr val="C00000"/>
                </a:solidFill>
                <a:latin typeface="Calibri" panose="020F0502020204030204" pitchFamily="34" charset="0"/>
                <a:ea typeface="微軟正黑體" pitchFamily="34" charset="-120"/>
                <a:cs typeface="Calibri" panose="020F0502020204030204" pitchFamily="34" charset="0"/>
              </a:rPr>
              <a:t>roprietary </a:t>
            </a:r>
            <a:r>
              <a:rPr lang="en-US" altLang="zh-CN" sz="2400" dirty="0">
                <a:solidFill>
                  <a:srgbClr val="C00000"/>
                </a:solidFill>
                <a:latin typeface="Calibri" panose="020F0502020204030204" pitchFamily="34" charset="0"/>
                <a:ea typeface="微軟正黑體" pitchFamily="34" charset="-120"/>
                <a:cs typeface="Calibri" panose="020F0502020204030204" pitchFamily="34" charset="0"/>
              </a:rPr>
              <a:t>Chinese </a:t>
            </a:r>
            <a:r>
              <a:rPr lang="en-US" altLang="zh-TW" sz="2400" dirty="0" smtClean="0">
                <a:solidFill>
                  <a:srgbClr val="C00000"/>
                </a:solidFill>
                <a:latin typeface="Calibri" panose="020F0502020204030204" pitchFamily="34" charset="0"/>
                <a:ea typeface="微軟正黑體" pitchFamily="34" charset="-120"/>
                <a:cs typeface="Calibri" panose="020F0502020204030204" pitchFamily="34" charset="0"/>
              </a:rPr>
              <a:t>M</a:t>
            </a:r>
            <a:r>
              <a:rPr lang="en-US" altLang="zh-CN" sz="2400" dirty="0" smtClean="0">
                <a:solidFill>
                  <a:srgbClr val="C00000"/>
                </a:solidFill>
                <a:latin typeface="Calibri" panose="020F0502020204030204" pitchFamily="34" charset="0"/>
                <a:ea typeface="微軟正黑體" pitchFamily="34" charset="-120"/>
                <a:cs typeface="Calibri" panose="020F0502020204030204" pitchFamily="34" charset="0"/>
              </a:rPr>
              <a:t>edicine</a:t>
            </a:r>
          </a:p>
          <a:p>
            <a:pPr marL="0" indent="0">
              <a:buNone/>
            </a:pPr>
            <a:r>
              <a:rPr lang="en-US" altLang="zh-CN" sz="2400" dirty="0" smtClean="0">
                <a:solidFill>
                  <a:srgbClr val="C00000"/>
                </a:solidFill>
                <a:latin typeface="Calibri" panose="020F0502020204030204" pitchFamily="34" charset="0"/>
                <a:ea typeface="微軟正黑體" pitchFamily="34" charset="-120"/>
                <a:cs typeface="Calibri" panose="020F0502020204030204" pitchFamily="34" charset="0"/>
              </a:rPr>
              <a:t>   (PCM)</a:t>
            </a:r>
          </a:p>
          <a:p>
            <a:r>
              <a:rPr lang="zh-CN" altLang="en-US" sz="2400" dirty="0" smtClean="0">
                <a:latin typeface="Calibri" panose="020F0502020204030204" pitchFamily="34" charset="0"/>
                <a:ea typeface="微軟正黑體" pitchFamily="34" charset="-120"/>
                <a:cs typeface="Calibri" panose="020F0502020204030204" pitchFamily="34" charset="0"/>
              </a:rPr>
              <a:t>香港</a:t>
            </a:r>
            <a:r>
              <a:rPr lang="zh-CN" altLang="en-US" sz="2400" dirty="0">
                <a:latin typeface="Calibri" panose="020F0502020204030204" pitchFamily="34" charset="0"/>
                <a:ea typeface="微軟正黑體" pitchFamily="34" charset="-120"/>
                <a:cs typeface="Calibri" panose="020F0502020204030204" pitchFamily="34" charset="0"/>
              </a:rPr>
              <a:t>中成藥</a:t>
            </a:r>
            <a:r>
              <a:rPr lang="zh-CN" altLang="en-US" sz="2400" dirty="0" smtClean="0">
                <a:latin typeface="Calibri" panose="020F0502020204030204" pitchFamily="34" charset="0"/>
                <a:ea typeface="微軟正黑體" pitchFamily="34" charset="-120"/>
                <a:cs typeface="Calibri" panose="020F0502020204030204" pitchFamily="34" charset="0"/>
              </a:rPr>
              <a:t>的</a:t>
            </a:r>
            <a:r>
              <a:rPr lang="zh-TW" altLang="en-US" sz="2400" dirty="0" smtClean="0">
                <a:latin typeface="Calibri" panose="020F0502020204030204" pitchFamily="34" charset="0"/>
                <a:ea typeface="微軟正黑體" pitchFamily="34" charset="-120"/>
                <a:cs typeface="Calibri" panose="020F0502020204030204" pitchFamily="34" charset="0"/>
              </a:rPr>
              <a:t>進出口</a:t>
            </a:r>
            <a:r>
              <a:rPr lang="zh-CN" altLang="en-US" sz="2400" dirty="0" smtClean="0">
                <a:latin typeface="Calibri" panose="020F0502020204030204" pitchFamily="34" charset="0"/>
                <a:ea typeface="微軟正黑體" pitchFamily="34" charset="-120"/>
                <a:cs typeface="Calibri" panose="020F0502020204030204" pitchFamily="34" charset="0"/>
              </a:rPr>
              <a:t>制度</a:t>
            </a:r>
            <a:endParaRPr lang="en-US" altLang="zh-CN" sz="2400" dirty="0" smtClean="0">
              <a:latin typeface="Calibri" panose="020F0502020204030204" pitchFamily="34" charset="0"/>
              <a:ea typeface="微軟正黑體" pitchFamily="34" charset="-120"/>
              <a:cs typeface="Calibri" panose="020F0502020204030204" pitchFamily="34" charset="0"/>
            </a:endParaRPr>
          </a:p>
          <a:p>
            <a:pPr marL="0" indent="0">
              <a:buNone/>
            </a:pPr>
            <a:r>
              <a:rPr lang="en-US" altLang="zh-TW" sz="2400" dirty="0">
                <a:latin typeface="Calibri" panose="020F0502020204030204" pitchFamily="34" charset="0"/>
                <a:ea typeface="微軟正黑體" pitchFamily="34" charset="-120"/>
                <a:cs typeface="Calibri" panose="020F0502020204030204" pitchFamily="34" charset="0"/>
              </a:rPr>
              <a:t> </a:t>
            </a:r>
            <a:r>
              <a:rPr lang="en-US" altLang="zh-TW" sz="2400" dirty="0" smtClean="0">
                <a:latin typeface="Calibri" panose="020F0502020204030204" pitchFamily="34" charset="0"/>
                <a:ea typeface="微軟正黑體" pitchFamily="34" charset="-120"/>
                <a:cs typeface="Calibri" panose="020F0502020204030204" pitchFamily="34" charset="0"/>
              </a:rPr>
              <a:t>  </a:t>
            </a:r>
            <a:r>
              <a:rPr lang="en-US" altLang="zh-TW" sz="2400" dirty="0" smtClean="0">
                <a:solidFill>
                  <a:srgbClr val="C00000"/>
                </a:solidFill>
                <a:latin typeface="Calibri" panose="020F0502020204030204" pitchFamily="34" charset="0"/>
                <a:ea typeface="微軟正黑體" pitchFamily="34" charset="-120"/>
                <a:cs typeface="Calibri" panose="020F0502020204030204" pitchFamily="34" charset="0"/>
              </a:rPr>
              <a:t>Import &amp; Export</a:t>
            </a:r>
            <a:r>
              <a:rPr lang="en-US" altLang="zh-CN" sz="2400" dirty="0" smtClean="0">
                <a:solidFill>
                  <a:srgbClr val="C00000"/>
                </a:solidFill>
                <a:latin typeface="Calibri" panose="020F0502020204030204" pitchFamily="34" charset="0"/>
                <a:ea typeface="微軟正黑體" pitchFamily="34" charset="-120"/>
                <a:cs typeface="Calibri" panose="020F0502020204030204" pitchFamily="34" charset="0"/>
              </a:rPr>
              <a:t> </a:t>
            </a:r>
            <a:r>
              <a:rPr lang="en-US" altLang="zh-TW" sz="2400" dirty="0" smtClean="0">
                <a:solidFill>
                  <a:srgbClr val="C00000"/>
                </a:solidFill>
                <a:latin typeface="Calibri" panose="020F0502020204030204" pitchFamily="34" charset="0"/>
                <a:ea typeface="微軟正黑體" pitchFamily="34" charset="-120"/>
                <a:cs typeface="Calibri" panose="020F0502020204030204" pitchFamily="34" charset="0"/>
              </a:rPr>
              <a:t>Control</a:t>
            </a:r>
            <a:r>
              <a:rPr lang="en-US" altLang="zh-CN" sz="2400" dirty="0" smtClean="0">
                <a:solidFill>
                  <a:srgbClr val="C00000"/>
                </a:solidFill>
                <a:latin typeface="Calibri" panose="020F0502020204030204" pitchFamily="34" charset="0"/>
                <a:ea typeface="微軟正黑體" pitchFamily="34" charset="-120"/>
                <a:cs typeface="Calibri" panose="020F0502020204030204" pitchFamily="34" charset="0"/>
              </a:rPr>
              <a:t> </a:t>
            </a:r>
            <a:r>
              <a:rPr lang="en-US" altLang="zh-CN" sz="2400" dirty="0">
                <a:solidFill>
                  <a:srgbClr val="C00000"/>
                </a:solidFill>
                <a:latin typeface="Calibri" panose="020F0502020204030204" pitchFamily="34" charset="0"/>
                <a:ea typeface="微軟正黑體" pitchFamily="34" charset="-120"/>
                <a:cs typeface="Calibri" panose="020F0502020204030204" pitchFamily="34" charset="0"/>
              </a:rPr>
              <a:t>of </a:t>
            </a:r>
            <a:endParaRPr lang="en-US" altLang="zh-CN" sz="2400" dirty="0" smtClean="0">
              <a:solidFill>
                <a:srgbClr val="C00000"/>
              </a:solidFill>
              <a:latin typeface="Calibri" panose="020F0502020204030204" pitchFamily="34" charset="0"/>
              <a:ea typeface="微軟正黑體" pitchFamily="34" charset="-120"/>
              <a:cs typeface="Calibri" panose="020F0502020204030204" pitchFamily="34" charset="0"/>
            </a:endParaRPr>
          </a:p>
          <a:p>
            <a:pPr marL="0" indent="0">
              <a:buNone/>
            </a:pPr>
            <a:r>
              <a:rPr lang="en-US" altLang="zh-TW" sz="2400" dirty="0">
                <a:solidFill>
                  <a:srgbClr val="C00000"/>
                </a:solidFill>
                <a:latin typeface="Calibri" panose="020F0502020204030204" pitchFamily="34" charset="0"/>
                <a:ea typeface="微軟正黑體" pitchFamily="34" charset="-120"/>
                <a:cs typeface="Calibri" panose="020F0502020204030204" pitchFamily="34" charset="0"/>
              </a:rPr>
              <a:t> </a:t>
            </a:r>
            <a:r>
              <a:rPr lang="en-US" altLang="zh-TW" sz="2400" dirty="0" smtClean="0">
                <a:solidFill>
                  <a:srgbClr val="C00000"/>
                </a:solidFill>
                <a:latin typeface="Calibri" panose="020F0502020204030204" pitchFamily="34" charset="0"/>
                <a:ea typeface="微軟正黑體" pitchFamily="34" charset="-120"/>
                <a:cs typeface="Calibri" panose="020F0502020204030204" pitchFamily="34" charset="0"/>
              </a:rPr>
              <a:t>  PCM</a:t>
            </a:r>
            <a:endParaRPr lang="zh-TW" altLang="zh-HK" sz="2400" dirty="0">
              <a:latin typeface="Calibri" panose="020F0502020204030204" pitchFamily="34" charset="0"/>
              <a:cs typeface="Calibri" panose="020F0502020204030204" pitchFamily="34" charset="0"/>
            </a:endParaRPr>
          </a:p>
          <a:p>
            <a:pPr marL="0" indent="0">
              <a:buNone/>
            </a:pPr>
            <a:r>
              <a:rPr lang="en-US" altLang="zh-HK" dirty="0" smtClean="0"/>
              <a:t> </a:t>
            </a:r>
            <a:endParaRPr lang="zh-HK" altLang="en-US" dirty="0"/>
          </a:p>
        </p:txBody>
      </p:sp>
      <p:sp>
        <p:nvSpPr>
          <p:cNvPr id="2" name="投影片編號版面配置區 1"/>
          <p:cNvSpPr>
            <a:spLocks noGrp="1"/>
          </p:cNvSpPr>
          <p:nvPr>
            <p:ph type="sldNum" sz="quarter" idx="33"/>
          </p:nvPr>
        </p:nvSpPr>
        <p:spPr/>
        <p:txBody>
          <a:bodyPr/>
          <a:lstStyle/>
          <a:p>
            <a:fld id="{6A91D05A-299C-4A4B-BC28-B6B4B683E1D6}" type="slidenum">
              <a:rPr lang="zh-HK" altLang="en-US" smtClean="0"/>
              <a:t>2</a:t>
            </a:fld>
            <a:endParaRPr lang="zh-HK" altLang="en-US"/>
          </a:p>
        </p:txBody>
      </p:sp>
    </p:spTree>
    <p:extLst>
      <p:ext uri="{BB962C8B-B14F-4D97-AF65-F5344CB8AC3E}">
        <p14:creationId xmlns:p14="http://schemas.microsoft.com/office/powerpoint/2010/main" val="383490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4000" y="348343"/>
            <a:ext cx="8496000" cy="928914"/>
          </a:xfrm>
        </p:spPr>
        <p:txBody>
          <a:bodyPr/>
          <a:lstStyle/>
          <a:p>
            <a:r>
              <a:rPr lang="zh-TW" altLang="en-US"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中成藥自由銷售證明</a:t>
            </a:r>
            <a: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
            </a:r>
            <a:b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br>
            <a: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Certificate of Sale of Proprietary </a:t>
            </a:r>
            <a:b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br>
            <a:r>
              <a:rPr lang="en-US" altLang="zh-TW"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Chinese Medicines</a:t>
            </a:r>
            <a:endParaRPr lang="zh-HK" altLang="en-US" dirty="0">
              <a:latin typeface="Calibri" panose="020F0502020204030204" pitchFamily="34" charset="0"/>
              <a:cs typeface="Calibri" panose="020F0502020204030204" pitchFamily="34" charset="0"/>
            </a:endParaRPr>
          </a:p>
        </p:txBody>
      </p:sp>
      <p:sp>
        <p:nvSpPr>
          <p:cNvPr id="6" name="矩形 5"/>
          <p:cNvSpPr/>
          <p:nvPr/>
        </p:nvSpPr>
        <p:spPr>
          <a:xfrm>
            <a:off x="3451530" y="1129382"/>
            <a:ext cx="2825899" cy="6463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zh-TW" altLang="en-US" dirty="0">
                <a:latin typeface="Calibri" panose="020F0502020204030204" pitchFamily="34" charset="0"/>
                <a:cs typeface="Calibri" panose="020F0502020204030204" pitchFamily="34" charset="0"/>
              </a:rPr>
              <a:t>中成藥自由銷售證明</a:t>
            </a:r>
            <a:r>
              <a:rPr lang="zh-TW" altLang="en-US" dirty="0" smtClean="0">
                <a:latin typeface="Calibri" panose="020F0502020204030204" pitchFamily="34" charset="0"/>
                <a:cs typeface="Calibri" panose="020F0502020204030204" pitchFamily="34" charset="0"/>
              </a:rPr>
              <a:t>信件</a:t>
            </a:r>
            <a:endParaRPr lang="en-US" altLang="zh-TW" dirty="0" smtClean="0">
              <a:latin typeface="Calibri" panose="020F0502020204030204" pitchFamily="34" charset="0"/>
              <a:cs typeface="Calibri" panose="020F0502020204030204" pitchFamily="34" charset="0"/>
            </a:endParaRPr>
          </a:p>
          <a:p>
            <a:pPr algn="ctr"/>
            <a:r>
              <a:rPr lang="en-US" altLang="zh-HK" dirty="0">
                <a:latin typeface="Calibri" panose="020F0502020204030204" pitchFamily="34" charset="0"/>
                <a:cs typeface="Calibri" panose="020F0502020204030204" pitchFamily="34" charset="0"/>
              </a:rPr>
              <a:t>Proof of Free Sale of </a:t>
            </a:r>
            <a:r>
              <a:rPr lang="en-US" altLang="zh-HK" dirty="0" smtClean="0">
                <a:latin typeface="Calibri" panose="020F0502020204030204" pitchFamily="34" charset="0"/>
                <a:cs typeface="Calibri" panose="020F0502020204030204" pitchFamily="34" charset="0"/>
              </a:rPr>
              <a:t>PCMs</a:t>
            </a:r>
            <a:endParaRPr lang="zh-HK" altLang="en-US" dirty="0">
              <a:latin typeface="Calibri" panose="020F0502020204030204" pitchFamily="34" charset="0"/>
              <a:cs typeface="Calibri" panose="020F0502020204030204" pitchFamily="34" charset="0"/>
            </a:endParaRPr>
          </a:p>
        </p:txBody>
      </p:sp>
      <p:graphicFrame>
        <p:nvGraphicFramePr>
          <p:cNvPr id="7" name="資料庫圖表 6"/>
          <p:cNvGraphicFramePr/>
          <p:nvPr>
            <p:extLst>
              <p:ext uri="{D42A27DB-BD31-4B8C-83A1-F6EECF244321}">
                <p14:modId xmlns:p14="http://schemas.microsoft.com/office/powerpoint/2010/main" val="1086381232"/>
              </p:ext>
            </p:extLst>
          </p:nvPr>
        </p:nvGraphicFramePr>
        <p:xfrm>
          <a:off x="195942" y="2020835"/>
          <a:ext cx="8624057" cy="2431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資料庫圖表 9"/>
          <p:cNvGraphicFramePr/>
          <p:nvPr>
            <p:extLst>
              <p:ext uri="{D42A27DB-BD31-4B8C-83A1-F6EECF244321}">
                <p14:modId xmlns:p14="http://schemas.microsoft.com/office/powerpoint/2010/main" val="1612572869"/>
              </p:ext>
            </p:extLst>
          </p:nvPr>
        </p:nvGraphicFramePr>
        <p:xfrm>
          <a:off x="195942" y="4618072"/>
          <a:ext cx="8624057" cy="18578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投影片編號版面配置區 10"/>
          <p:cNvSpPr>
            <a:spLocks noGrp="1"/>
          </p:cNvSpPr>
          <p:nvPr>
            <p:ph type="sldNum" sz="quarter" idx="33"/>
          </p:nvPr>
        </p:nvSpPr>
        <p:spPr/>
        <p:txBody>
          <a:bodyPr/>
          <a:lstStyle/>
          <a:p>
            <a:fld id="{6A91D05A-299C-4A4B-BC28-B6B4B683E1D6}" type="slidenum">
              <a:rPr lang="zh-HK" altLang="en-US" smtClean="0"/>
              <a:t>20</a:t>
            </a:fld>
            <a:endParaRPr lang="zh-HK" altLang="en-US"/>
          </a:p>
        </p:txBody>
      </p:sp>
    </p:spTree>
    <p:extLst>
      <p:ext uri="{BB962C8B-B14F-4D97-AF65-F5344CB8AC3E}">
        <p14:creationId xmlns:p14="http://schemas.microsoft.com/office/powerpoint/2010/main" val="3503144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版面配置區 8"/>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6473" r="16473"/>
          <a:stretch>
            <a:fillRect/>
          </a:stretch>
        </p:blipFill>
        <p:spPr/>
      </p:pic>
      <p:sp>
        <p:nvSpPr>
          <p:cNvPr id="4" name="標題 3"/>
          <p:cNvSpPr>
            <a:spLocks noGrp="1"/>
          </p:cNvSpPr>
          <p:nvPr>
            <p:ph type="title"/>
          </p:nvPr>
        </p:nvSpPr>
        <p:spPr>
          <a:xfrm>
            <a:off x="5058276" y="1386873"/>
            <a:ext cx="3464218" cy="3568788"/>
          </a:xfrm>
        </p:spPr>
        <p:txBody>
          <a:bodyPr/>
          <a:lstStyle/>
          <a:p>
            <a:pPr algn="ctr"/>
            <a:r>
              <a:rPr lang="zh-CN" altLang="en-US" sz="4000" b="1" dirty="0">
                <a:effectLst>
                  <a:outerShdw blurRad="38100" dist="38100" dir="2700000" algn="tl">
                    <a:srgbClr val="000000">
                      <a:alpha val="43137"/>
                    </a:srgbClr>
                  </a:outerShdw>
                </a:effectLst>
                <a:latin typeface="微軟正黑體" pitchFamily="34" charset="-120"/>
                <a:ea typeface="微軟正黑體" pitchFamily="34" charset="-120"/>
              </a:rPr>
              <a:t>香港中成藥的</a:t>
            </a: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進出口</a:t>
            </a:r>
            <a:r>
              <a:rPr lang="zh-CN" altLang="en-US" sz="4000" b="1" dirty="0" smtClean="0">
                <a:effectLst>
                  <a:outerShdw blurRad="38100" dist="38100" dir="2700000" algn="tl">
                    <a:srgbClr val="000000">
                      <a:alpha val="43137"/>
                    </a:srgbClr>
                  </a:outerShdw>
                </a:effectLst>
                <a:latin typeface="微軟正黑體" pitchFamily="34" charset="-120"/>
                <a:ea typeface="微軟正黑體" pitchFamily="34" charset="-120"/>
              </a:rPr>
              <a:t>制度</a:t>
            </a:r>
            <a:r>
              <a:rPr lang="en-US" altLang="zh-CN" sz="4000" b="1" dirty="0" smtClean="0">
                <a:effectLst>
                  <a:outerShdw blurRad="38100" dist="38100" dir="2700000" algn="tl">
                    <a:srgbClr val="000000">
                      <a:alpha val="43137"/>
                    </a:srgbClr>
                  </a:outerShdw>
                </a:effectLst>
                <a:latin typeface="微軟正黑體" pitchFamily="34" charset="-120"/>
                <a:ea typeface="微軟正黑體" pitchFamily="34" charset="-120"/>
              </a:rPr>
              <a:t/>
            </a:r>
            <a:br>
              <a:rPr lang="en-US" altLang="zh-CN" sz="4000" b="1" dirty="0" smtClean="0">
                <a:effectLst>
                  <a:outerShdw blurRad="38100" dist="38100" dir="2700000" algn="tl">
                    <a:srgbClr val="000000">
                      <a:alpha val="43137"/>
                    </a:srgbClr>
                  </a:outerShdw>
                </a:effectLst>
                <a:latin typeface="微軟正黑體" pitchFamily="34" charset="-120"/>
                <a:ea typeface="微軟正黑體" pitchFamily="34" charset="-120"/>
              </a:rPr>
            </a:br>
            <a:r>
              <a:rPr lang="en-US" altLang="zh-TW" sz="40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Import &amp; Export</a:t>
            </a:r>
            <a:r>
              <a:rPr lang="en-US" altLang="zh-CN" sz="40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 </a:t>
            </a:r>
            <a:r>
              <a:rPr lang="en-US" altLang="zh-TW" sz="40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Control</a:t>
            </a:r>
            <a:r>
              <a:rPr lang="en-US" altLang="zh-CN" sz="40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 </a:t>
            </a:r>
            <a:r>
              <a:rPr lang="en-US" altLang="zh-CN" sz="40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of </a:t>
            </a:r>
            <a:r>
              <a:rPr lang="en-US" altLang="zh-CN" sz="40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PCMs</a:t>
            </a:r>
            <a:endParaRPr lang="zh-HK" alt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8" name="Picture 17"/>
          <p:cNvPicPr>
            <a:picLocks noChangeAspect="1" noChangeArrowheads="1"/>
          </p:cNvPicPr>
          <p:nvPr/>
        </p:nvPicPr>
        <p:blipFill>
          <a:blip r:embed="rId4" cstate="print"/>
          <a:srcRect/>
          <a:stretch>
            <a:fillRect/>
          </a:stretch>
        </p:blipFill>
        <p:spPr bwMode="auto">
          <a:xfrm>
            <a:off x="6375254" y="1386873"/>
            <a:ext cx="830262" cy="93662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6A91D05A-299C-4A4B-BC28-B6B4B683E1D6}" type="slidenum">
              <a:rPr lang="zh-HK" altLang="en-US" smtClean="0"/>
              <a:t>21</a:t>
            </a:fld>
            <a:endParaRPr lang="zh-HK" altLang="en-US"/>
          </a:p>
        </p:txBody>
      </p:sp>
    </p:spTree>
    <p:extLst>
      <p:ext uri="{BB962C8B-B14F-4D97-AF65-F5344CB8AC3E}">
        <p14:creationId xmlns:p14="http://schemas.microsoft.com/office/powerpoint/2010/main" val="4258988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邊形 12"/>
          <p:cNvSpPr/>
          <p:nvPr/>
        </p:nvSpPr>
        <p:spPr>
          <a:xfrm rot="10800000">
            <a:off x="0" y="3378522"/>
            <a:ext cx="8820000" cy="2171014"/>
          </a:xfrm>
          <a:prstGeom prst="homePlat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HK" altLang="en-US">
              <a:latin typeface="Calibri" panose="020F0502020204030204" pitchFamily="34" charset="0"/>
              <a:cs typeface="Calibri" panose="020F0502020204030204" pitchFamily="34" charset="0"/>
            </a:endParaRPr>
          </a:p>
        </p:txBody>
      </p:sp>
      <p:sp>
        <p:nvSpPr>
          <p:cNvPr id="6" name="標題 5"/>
          <p:cNvSpPr>
            <a:spLocks noGrp="1"/>
          </p:cNvSpPr>
          <p:nvPr>
            <p:ph type="title"/>
          </p:nvPr>
        </p:nvSpPr>
        <p:spPr>
          <a:xfrm>
            <a:off x="324000" y="492807"/>
            <a:ext cx="8496000" cy="1057729"/>
          </a:xfrm>
        </p:spPr>
        <p:txBody>
          <a:bodyPr/>
          <a:lstStyle/>
          <a:p>
            <a:r>
              <a:rPr lang="zh-CN" altLang="en-US" sz="28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香港中成藥的</a:t>
            </a:r>
            <a:r>
              <a:rPr lang="zh-TW" altLang="en-US" sz="28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進出口</a:t>
            </a:r>
            <a:r>
              <a:rPr lang="zh-CN" altLang="en-US" sz="28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制度</a:t>
            </a:r>
            <a:r>
              <a:rPr lang="en-US" altLang="zh-CN" sz="28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
            </a:r>
            <a:br>
              <a:rPr lang="en-US" altLang="zh-CN" sz="28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br>
            <a:r>
              <a:rPr lang="en-US" altLang="zh-TW" sz="28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Import &amp; Export</a:t>
            </a:r>
            <a:r>
              <a:rPr lang="en-US" altLang="zh-CN" sz="28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 </a:t>
            </a:r>
            <a:r>
              <a:rPr lang="en-US" altLang="zh-TW"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Control</a:t>
            </a:r>
            <a:r>
              <a:rPr lang="en-US" altLang="zh-CN"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 </a:t>
            </a:r>
            <a:r>
              <a:rPr lang="en-US" altLang="zh-CN" sz="28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of </a:t>
            </a:r>
            <a:r>
              <a:rPr lang="en-US" altLang="zh-CN"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PCMs</a:t>
            </a:r>
            <a:endParaRPr lang="zh-HK" altLang="en-US" sz="2800" dirty="0">
              <a:latin typeface="Calibri" panose="020F0502020204030204" pitchFamily="34" charset="0"/>
              <a:cs typeface="Calibri" panose="020F0502020204030204" pitchFamily="34" charset="0"/>
            </a:endParaRPr>
          </a:p>
        </p:txBody>
      </p:sp>
      <p:sp>
        <p:nvSpPr>
          <p:cNvPr id="10" name="矩形 9"/>
          <p:cNvSpPr/>
          <p:nvPr/>
        </p:nvSpPr>
        <p:spPr>
          <a:xfrm>
            <a:off x="1035199" y="3448367"/>
            <a:ext cx="7560840" cy="2031325"/>
          </a:xfrm>
          <a:prstGeom prst="rect">
            <a:avLst/>
          </a:prstGeom>
        </p:spPr>
        <p:txBody>
          <a:bodyPr wrap="square">
            <a:spAutoFit/>
          </a:bodyPr>
          <a:lstStyle/>
          <a:p>
            <a:pPr>
              <a:buClr>
                <a:schemeClr val="accent1"/>
              </a:buClr>
            </a:pPr>
            <a:r>
              <a:rPr lang="zh-TW" altLang="en-US" dirty="0" smtClean="0">
                <a:latin typeface="Calibri" panose="020F0502020204030204" pitchFamily="34" charset="0"/>
                <a:ea typeface="微軟正黑體" panose="020B0604030504040204" pitchFamily="34" charset="-120"/>
                <a:cs typeface="Calibri" panose="020F0502020204030204" pitchFamily="34" charset="0"/>
              </a:rPr>
              <a:t>根據</a:t>
            </a:r>
            <a:r>
              <a:rPr lang="en-US" altLang="zh-TW" dirty="0" smtClean="0">
                <a:latin typeface="Calibri" panose="020F0502020204030204" pitchFamily="34" charset="0"/>
                <a:ea typeface="微軟正黑體" panose="020B0604030504040204" pitchFamily="34" charset="-120"/>
                <a:cs typeface="Calibri" panose="020F0502020204030204" pitchFamily="34" charset="0"/>
              </a:rPr>
              <a:t>《</a:t>
            </a:r>
            <a:r>
              <a:rPr lang="zh-TW" altLang="en-US" dirty="0" smtClean="0">
                <a:latin typeface="Calibri" panose="020F0502020204030204" pitchFamily="34" charset="0"/>
                <a:ea typeface="微軟正黑體" panose="020B0604030504040204" pitchFamily="34" charset="-120"/>
                <a:cs typeface="Calibri" panose="020F0502020204030204" pitchFamily="34" charset="0"/>
              </a:rPr>
              <a:t>進出口條例</a:t>
            </a:r>
            <a:r>
              <a:rPr lang="en-US" altLang="zh-TW" dirty="0" smtClean="0">
                <a:latin typeface="Calibri" panose="020F0502020204030204" pitchFamily="34" charset="0"/>
                <a:ea typeface="微軟正黑體" panose="020B0604030504040204" pitchFamily="34" charset="-120"/>
                <a:cs typeface="Calibri" panose="020F0502020204030204" pitchFamily="34" charset="0"/>
              </a:rPr>
              <a:t>》(</a:t>
            </a:r>
            <a:r>
              <a:rPr lang="zh-TW" altLang="en-US" dirty="0">
                <a:latin typeface="Calibri" panose="020F0502020204030204" pitchFamily="34" charset="0"/>
                <a:ea typeface="微軟正黑體" panose="020B0604030504040204" pitchFamily="34" charset="-120"/>
                <a:cs typeface="Calibri" panose="020F0502020204030204" pitchFamily="34" charset="0"/>
              </a:rPr>
              <a:t>第</a:t>
            </a:r>
            <a:r>
              <a:rPr lang="en-US" altLang="zh-TW" dirty="0">
                <a:latin typeface="Calibri" panose="020F0502020204030204" pitchFamily="34" charset="0"/>
                <a:ea typeface="微軟正黑體" panose="020B0604030504040204" pitchFamily="34" charset="-120"/>
                <a:cs typeface="Calibri" panose="020F0502020204030204" pitchFamily="34" charset="0"/>
              </a:rPr>
              <a:t>60</a:t>
            </a:r>
            <a:r>
              <a:rPr lang="zh-TW" altLang="en-US" dirty="0">
                <a:latin typeface="Calibri" panose="020F0502020204030204" pitchFamily="34" charset="0"/>
                <a:ea typeface="微軟正黑體" panose="020B0604030504040204" pitchFamily="34" charset="-120"/>
                <a:cs typeface="Calibri" panose="020F0502020204030204" pitchFamily="34" charset="0"/>
              </a:rPr>
              <a:t>章</a:t>
            </a:r>
            <a:r>
              <a:rPr lang="en-US" altLang="zh-TW" dirty="0">
                <a:latin typeface="Calibri" panose="020F0502020204030204" pitchFamily="34" charset="0"/>
                <a:ea typeface="微軟正黑體" panose="020B0604030504040204" pitchFamily="34" charset="-120"/>
                <a:cs typeface="Calibri" panose="020F0502020204030204" pitchFamily="34" charset="0"/>
              </a:rPr>
              <a:t>)</a:t>
            </a:r>
            <a:r>
              <a:rPr lang="zh-TW" altLang="en-US" dirty="0">
                <a:latin typeface="Calibri" panose="020F0502020204030204" pitchFamily="34" charset="0"/>
                <a:ea typeface="微軟正黑體" panose="020B0604030504040204" pitchFamily="34" charset="-120"/>
                <a:cs typeface="Calibri" panose="020F0502020204030204" pitchFamily="34" charset="0"/>
              </a:rPr>
              <a:t>第</a:t>
            </a:r>
            <a:r>
              <a:rPr lang="en-US" altLang="zh-TW" dirty="0">
                <a:latin typeface="Calibri" panose="020F0502020204030204" pitchFamily="34" charset="0"/>
                <a:ea typeface="微軟正黑體" panose="020B0604030504040204" pitchFamily="34" charset="-120"/>
                <a:cs typeface="Calibri" panose="020F0502020204030204" pitchFamily="34" charset="0"/>
              </a:rPr>
              <a:t>6C(1</a:t>
            </a:r>
            <a:r>
              <a:rPr lang="en-US" altLang="zh-TW" dirty="0" smtClean="0">
                <a:latin typeface="Calibri" panose="020F0502020204030204" pitchFamily="34" charset="0"/>
                <a:ea typeface="微軟正黑體" panose="020B0604030504040204" pitchFamily="34" charset="-120"/>
                <a:cs typeface="Calibri" panose="020F0502020204030204" pitchFamily="34" charset="0"/>
              </a:rPr>
              <a:t>)</a:t>
            </a:r>
            <a:r>
              <a:rPr lang="zh-TW" altLang="en-US" dirty="0" smtClean="0">
                <a:latin typeface="Calibri" panose="020F0502020204030204" pitchFamily="34" charset="0"/>
                <a:ea typeface="微軟正黑體" panose="020B0604030504040204" pitchFamily="34" charset="-120"/>
                <a:cs typeface="Calibri" panose="020F0502020204030204" pitchFamily="34" charset="0"/>
              </a:rPr>
              <a:t>條及第</a:t>
            </a:r>
            <a:r>
              <a:rPr lang="en-US" altLang="zh-TW" dirty="0" smtClean="0">
                <a:latin typeface="Calibri" panose="020F0502020204030204" pitchFamily="34" charset="0"/>
                <a:ea typeface="微軟正黑體" panose="020B0604030504040204" pitchFamily="34" charset="-120"/>
                <a:cs typeface="Calibri" panose="020F0502020204030204" pitchFamily="34" charset="0"/>
              </a:rPr>
              <a:t>6D(1)</a:t>
            </a:r>
            <a:r>
              <a:rPr lang="zh-CN" altLang="en-US" dirty="0" smtClean="0">
                <a:latin typeface="Calibri" panose="020F0502020204030204" pitchFamily="34" charset="0"/>
                <a:ea typeface="微軟正黑體" panose="020B0604030504040204" pitchFamily="34" charset="-120"/>
                <a:cs typeface="Calibri" panose="020F0502020204030204" pitchFamily="34" charset="0"/>
              </a:rPr>
              <a:t>條，任何人士必須已獲工業貿易署署長簽發的進出口證，並遵行證上所述規定，方可輸入或輸出藥劑製品及藥物</a:t>
            </a:r>
            <a:endParaRPr lang="en-US" altLang="zh-TW" dirty="0" smtClean="0">
              <a:latin typeface="Calibri" panose="020F0502020204030204" pitchFamily="34" charset="0"/>
              <a:ea typeface="微軟正黑體" panose="020B0604030504040204" pitchFamily="34" charset="-120"/>
              <a:cs typeface="Calibri" panose="020F0502020204030204" pitchFamily="34" charset="0"/>
            </a:endParaRPr>
          </a:p>
          <a:p>
            <a:pPr algn="just">
              <a:buClr>
                <a:schemeClr val="accent1"/>
              </a:buClr>
            </a:pPr>
            <a:r>
              <a:rPr lang="en-US" altLang="zh-TW"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Under sections 6C(1) and 6D(1) of the Import and Export Ordinance (Cap. 60), any person who wish to import or export certain prohibited articles must first obtain import or export </a:t>
            </a:r>
            <a:r>
              <a:rPr lang="en-US" altLang="zh-TW" dirty="0" err="1"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licence</a:t>
            </a:r>
            <a:r>
              <a:rPr lang="en-US" altLang="zh-TW"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 issued by the Director-General of Trade and Industry</a:t>
            </a:r>
          </a:p>
        </p:txBody>
      </p:sp>
      <p:pic>
        <p:nvPicPr>
          <p:cNvPr id="11" name="Picture 2"/>
          <p:cNvPicPr>
            <a:picLocks noChangeAspect="1" noChangeArrowheads="1"/>
          </p:cNvPicPr>
          <p:nvPr/>
        </p:nvPicPr>
        <p:blipFill>
          <a:blip r:embed="rId2" cstate="print"/>
          <a:srcRect/>
          <a:stretch>
            <a:fillRect/>
          </a:stretch>
        </p:blipFill>
        <p:spPr bwMode="auto">
          <a:xfrm>
            <a:off x="6786914" y="5619382"/>
            <a:ext cx="2033086" cy="1238618"/>
          </a:xfrm>
          <a:prstGeom prst="rect">
            <a:avLst/>
          </a:prstGeom>
          <a:noFill/>
          <a:ln w="9525">
            <a:noFill/>
            <a:miter lim="800000"/>
            <a:headEnd/>
            <a:tailEnd/>
          </a:ln>
        </p:spPr>
      </p:pic>
      <p:grpSp>
        <p:nvGrpSpPr>
          <p:cNvPr id="12" name="群組 11"/>
          <p:cNvGrpSpPr/>
          <p:nvPr/>
        </p:nvGrpSpPr>
        <p:grpSpPr>
          <a:xfrm>
            <a:off x="0" y="2102993"/>
            <a:ext cx="7560840" cy="950431"/>
            <a:chOff x="0" y="2102993"/>
            <a:chExt cx="7560840" cy="950431"/>
          </a:xfrm>
        </p:grpSpPr>
        <p:sp>
          <p:nvSpPr>
            <p:cNvPr id="9" name="五邊形 8"/>
            <p:cNvSpPr/>
            <p:nvPr/>
          </p:nvSpPr>
          <p:spPr>
            <a:xfrm>
              <a:off x="0" y="2102993"/>
              <a:ext cx="7560840" cy="950431"/>
            </a:xfrm>
            <a:prstGeom prst="homePlat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HK" altLang="en-US">
                <a:latin typeface="Calibri" panose="020F0502020204030204" pitchFamily="34" charset="0"/>
                <a:cs typeface="Calibri" panose="020F0502020204030204" pitchFamily="34" charset="0"/>
              </a:endParaRPr>
            </a:p>
          </p:txBody>
        </p:sp>
        <p:sp>
          <p:nvSpPr>
            <p:cNvPr id="8" name="矩形 7"/>
            <p:cNvSpPr/>
            <p:nvPr/>
          </p:nvSpPr>
          <p:spPr>
            <a:xfrm>
              <a:off x="193372" y="2255043"/>
              <a:ext cx="6954414" cy="646331"/>
            </a:xfrm>
            <a:prstGeom prst="rect">
              <a:avLst/>
            </a:prstGeom>
          </p:spPr>
          <p:txBody>
            <a:bodyPr wrap="square">
              <a:spAutoFit/>
            </a:bodyPr>
            <a:lstStyle/>
            <a:p>
              <a:pPr>
                <a:buClr>
                  <a:schemeClr val="accent1"/>
                </a:buClr>
              </a:pPr>
              <a:r>
                <a:rPr lang="zh-TW" altLang="en-US" dirty="0">
                  <a:latin typeface="Calibri" panose="020F0502020204030204" pitchFamily="34" charset="0"/>
                  <a:ea typeface="微軟正黑體" panose="020B0604030504040204" pitchFamily="34" charset="-120"/>
                  <a:cs typeface="Calibri" panose="020F0502020204030204" pitchFamily="34" charset="0"/>
                </a:rPr>
                <a:t>並非</a:t>
              </a:r>
              <a:r>
                <a:rPr lang="en-US" altLang="zh-TW" dirty="0">
                  <a:latin typeface="Calibri" panose="020F0502020204030204" pitchFamily="34" charset="0"/>
                  <a:ea typeface="微軟正黑體" panose="020B0604030504040204" pitchFamily="34" charset="-120"/>
                  <a:cs typeface="Calibri" panose="020F0502020204030204" pitchFamily="34" charset="0"/>
                </a:rPr>
                <a:t>《</a:t>
              </a:r>
              <a:r>
                <a:rPr lang="zh-TW" altLang="en-US" dirty="0">
                  <a:latin typeface="Calibri" panose="020F0502020204030204" pitchFamily="34" charset="0"/>
                  <a:ea typeface="微軟正黑體" panose="020B0604030504040204" pitchFamily="34" charset="-120"/>
                  <a:cs typeface="Calibri" panose="020F0502020204030204" pitchFamily="34" charset="0"/>
                </a:rPr>
                <a:t>中醫藥條例</a:t>
              </a:r>
              <a:r>
                <a:rPr lang="en-US" altLang="zh-TW" dirty="0">
                  <a:latin typeface="Calibri" panose="020F0502020204030204" pitchFamily="34" charset="0"/>
                  <a:ea typeface="微軟正黑體" panose="020B0604030504040204" pitchFamily="34" charset="-120"/>
                  <a:cs typeface="Calibri" panose="020F0502020204030204" pitchFamily="34" charset="0"/>
                </a:rPr>
                <a:t>》</a:t>
              </a:r>
              <a:r>
                <a:rPr lang="zh-TW" altLang="en-US" dirty="0">
                  <a:latin typeface="Calibri" panose="020F0502020204030204" pitchFamily="34" charset="0"/>
                  <a:ea typeface="微軟正黑體" panose="020B0604030504040204" pitchFamily="34" charset="-120"/>
                  <a:cs typeface="Calibri" panose="020F0502020204030204" pitchFamily="34" charset="0"/>
                </a:rPr>
                <a:t>內的要求</a:t>
              </a:r>
              <a:endParaRPr lang="en-US" altLang="zh-TW" dirty="0">
                <a:latin typeface="Calibri" panose="020F0502020204030204" pitchFamily="34" charset="0"/>
                <a:ea typeface="微軟正黑體" panose="020B0604030504040204" pitchFamily="34" charset="-120"/>
                <a:cs typeface="Calibri" panose="020F0502020204030204" pitchFamily="34" charset="0"/>
              </a:endParaRPr>
            </a:p>
            <a:p>
              <a:pPr>
                <a:buClr>
                  <a:schemeClr val="accent1"/>
                </a:buClr>
              </a:pPr>
              <a:r>
                <a:rPr lang="en-US" altLang="zh-TW"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Requirements </a:t>
              </a:r>
              <a:r>
                <a:rPr lang="en-US" altLang="zh-TW" dirty="0">
                  <a:solidFill>
                    <a:srgbClr val="0070C0"/>
                  </a:solidFill>
                  <a:latin typeface="Calibri" panose="020F0502020204030204" pitchFamily="34" charset="0"/>
                  <a:ea typeface="微軟正黑體" panose="020B0604030504040204" pitchFamily="34" charset="-120"/>
                  <a:cs typeface="Calibri" panose="020F0502020204030204" pitchFamily="34" charset="0"/>
                </a:rPr>
                <a:t>not stated in the </a:t>
              </a:r>
              <a:r>
                <a:rPr lang="en-US" altLang="zh-TW"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CMO</a:t>
              </a:r>
              <a:endParaRPr lang="en-US" altLang="zh-TW" dirty="0">
                <a:solidFill>
                  <a:srgbClr val="0070C0"/>
                </a:solidFill>
                <a:latin typeface="Calibri" panose="020F0502020204030204" pitchFamily="34" charset="0"/>
                <a:ea typeface="微軟正黑體" panose="020B0604030504040204" pitchFamily="34" charset="-120"/>
                <a:cs typeface="Calibri" panose="020F0502020204030204" pitchFamily="34" charset="0"/>
              </a:endParaRPr>
            </a:p>
          </p:txBody>
        </p:sp>
      </p:grpSp>
      <p:sp>
        <p:nvSpPr>
          <p:cNvPr id="2" name="投影片編號版面配置區 1"/>
          <p:cNvSpPr>
            <a:spLocks noGrp="1"/>
          </p:cNvSpPr>
          <p:nvPr>
            <p:ph type="sldNum" sz="quarter" idx="33"/>
          </p:nvPr>
        </p:nvSpPr>
        <p:spPr/>
        <p:txBody>
          <a:bodyPr/>
          <a:lstStyle/>
          <a:p>
            <a:fld id="{6A91D05A-299C-4A4B-BC28-B6B4B683E1D6}" type="slidenum">
              <a:rPr lang="zh-HK" altLang="en-US" smtClean="0"/>
              <a:t>22</a:t>
            </a:fld>
            <a:endParaRPr lang="zh-HK" altLang="en-US"/>
          </a:p>
        </p:txBody>
      </p:sp>
    </p:spTree>
    <p:extLst>
      <p:ext uri="{BB962C8B-B14F-4D97-AF65-F5344CB8AC3E}">
        <p14:creationId xmlns:p14="http://schemas.microsoft.com/office/powerpoint/2010/main" val="3938368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1259" y="194982"/>
            <a:ext cx="7498080" cy="1067099"/>
          </a:xfrm>
        </p:spPr>
        <p:txBody>
          <a:bodyPr/>
          <a:lstStyle/>
          <a:p>
            <a:r>
              <a:rPr lang="zh-CN" altLang="en-US"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申請要求</a:t>
            </a:r>
            <a:r>
              <a:rPr lang="en-US" altLang="zh-CN"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
            </a:r>
            <a:br>
              <a:rPr lang="en-US" altLang="zh-CN"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br>
            <a:r>
              <a:rPr lang="en-US" altLang="zh-TW"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Requirements of Application</a:t>
            </a:r>
            <a:endParaRPr lang="zh-TW" altLang="en-US" sz="2800" dirty="0">
              <a:latin typeface="Calibri" panose="020F0502020204030204" pitchFamily="34" charset="0"/>
              <a:ea typeface="微軟正黑體" pitchFamily="34" charset="-120"/>
              <a:cs typeface="Calibri" panose="020F0502020204030204" pitchFamily="34" charset="0"/>
            </a:endParaRPr>
          </a:p>
        </p:txBody>
      </p:sp>
      <p:sp>
        <p:nvSpPr>
          <p:cNvPr id="3" name="內容版面配置區 2"/>
          <p:cNvSpPr>
            <a:spLocks noGrp="1"/>
          </p:cNvSpPr>
          <p:nvPr>
            <p:ph idx="1"/>
          </p:nvPr>
        </p:nvSpPr>
        <p:spPr>
          <a:xfrm>
            <a:off x="540258" y="1262081"/>
            <a:ext cx="5878785" cy="648072"/>
          </a:xfrm>
        </p:spPr>
        <p:txBody>
          <a:bodyPr/>
          <a:lstStyle/>
          <a:p>
            <a:pPr>
              <a:buFont typeface="Wingdings" panose="05000000000000000000" pitchFamily="2" charset="2"/>
              <a:buChar char="l"/>
            </a:pPr>
            <a:r>
              <a:rPr lang="zh-CN" altLang="en-US" sz="1800" b="1" dirty="0" smtClean="0">
                <a:solidFill>
                  <a:srgbClr val="0033CC"/>
                </a:solidFill>
                <a:latin typeface="Calibri" panose="020F0502020204030204" pitchFamily="34" charset="0"/>
                <a:ea typeface="微軟正黑體" pitchFamily="34" charset="-120"/>
                <a:cs typeface="Calibri" panose="020F0502020204030204" pitchFamily="34" charset="0"/>
              </a:rPr>
              <a:t>中成藥進口許可證 </a:t>
            </a:r>
            <a:endParaRPr lang="en-US" altLang="zh-CN" sz="1800" b="1" dirty="0" smtClean="0">
              <a:solidFill>
                <a:srgbClr val="0033CC"/>
              </a:solidFill>
              <a:latin typeface="Calibri" panose="020F0502020204030204" pitchFamily="34" charset="0"/>
              <a:ea typeface="微軟正黑體" pitchFamily="34" charset="-120"/>
              <a:cs typeface="Calibri" panose="020F0502020204030204" pitchFamily="34" charset="0"/>
            </a:endParaRPr>
          </a:p>
          <a:p>
            <a:pPr marL="0" indent="0">
              <a:buNone/>
            </a:pPr>
            <a:r>
              <a:rPr lang="en-US" altLang="zh-CN" sz="1800" b="1" dirty="0">
                <a:solidFill>
                  <a:srgbClr val="0033CC"/>
                </a:solidFill>
                <a:latin typeface="Calibri" panose="020F0502020204030204" pitchFamily="34" charset="0"/>
                <a:ea typeface="微軟正黑體" pitchFamily="34" charset="-120"/>
                <a:cs typeface="Calibri" panose="020F0502020204030204" pitchFamily="34" charset="0"/>
              </a:rPr>
              <a:t> </a:t>
            </a:r>
            <a:r>
              <a:rPr lang="en-US" altLang="zh-CN" sz="1800" b="1" dirty="0" smtClean="0">
                <a:solidFill>
                  <a:srgbClr val="0033CC"/>
                </a:solidFill>
                <a:latin typeface="Calibri" panose="020F0502020204030204" pitchFamily="34" charset="0"/>
                <a:ea typeface="微軟正黑體" pitchFamily="34" charset="-120"/>
                <a:cs typeface="Calibri" panose="020F0502020204030204" pitchFamily="34" charset="0"/>
              </a:rPr>
              <a:t>   Import </a:t>
            </a:r>
            <a:r>
              <a:rPr lang="en-US" altLang="zh-CN" sz="1800" b="1" dirty="0" err="1" smtClean="0">
                <a:solidFill>
                  <a:srgbClr val="0033CC"/>
                </a:solidFill>
                <a:latin typeface="Calibri" panose="020F0502020204030204" pitchFamily="34" charset="0"/>
                <a:ea typeface="微軟正黑體" pitchFamily="34" charset="-120"/>
                <a:cs typeface="Calibri" panose="020F0502020204030204" pitchFamily="34" charset="0"/>
              </a:rPr>
              <a:t>Licence</a:t>
            </a:r>
            <a:r>
              <a:rPr lang="en-US" altLang="zh-CN" sz="1800" b="1" dirty="0" smtClean="0">
                <a:solidFill>
                  <a:srgbClr val="0033CC"/>
                </a:solidFill>
                <a:latin typeface="Calibri" panose="020F0502020204030204" pitchFamily="34" charset="0"/>
                <a:ea typeface="微軟正黑體" pitchFamily="34" charset="-120"/>
                <a:cs typeface="Calibri" panose="020F0502020204030204" pitchFamily="34" charset="0"/>
              </a:rPr>
              <a:t> </a:t>
            </a:r>
            <a:r>
              <a:rPr lang="en-US" altLang="zh-CN" sz="1800" b="1" dirty="0">
                <a:solidFill>
                  <a:srgbClr val="0033CC"/>
                </a:solidFill>
                <a:latin typeface="Calibri" panose="020F0502020204030204" pitchFamily="34" charset="0"/>
                <a:ea typeface="微軟正黑體" pitchFamily="34" charset="-120"/>
                <a:cs typeface="Calibri" panose="020F0502020204030204" pitchFamily="34" charset="0"/>
              </a:rPr>
              <a:t>of </a:t>
            </a:r>
            <a:r>
              <a:rPr lang="en-US" altLang="zh-CN" sz="1800" b="1" dirty="0" smtClean="0">
                <a:solidFill>
                  <a:srgbClr val="0033CC"/>
                </a:solidFill>
                <a:latin typeface="Calibri" panose="020F0502020204030204" pitchFamily="34" charset="0"/>
                <a:ea typeface="微軟正黑體" pitchFamily="34" charset="-120"/>
                <a:cs typeface="Calibri" panose="020F0502020204030204" pitchFamily="34" charset="0"/>
              </a:rPr>
              <a:t>PCM</a:t>
            </a:r>
            <a:endParaRPr lang="zh-TW" altLang="en-US" sz="1800" dirty="0">
              <a:solidFill>
                <a:srgbClr val="0033CC"/>
              </a:solidFill>
              <a:latin typeface="Calibri" panose="020F0502020204030204" pitchFamily="34" charset="0"/>
              <a:ea typeface="微軟正黑體" pitchFamily="34" charset="-120"/>
              <a:cs typeface="Calibri" panose="020F0502020204030204" pitchFamily="34" charset="0"/>
            </a:endParaRPr>
          </a:p>
        </p:txBody>
      </p:sp>
      <p:pic>
        <p:nvPicPr>
          <p:cNvPr id="8" name="Picture 3" descr="C:\Users\ch_lam.CMS\Documents\Presentation powerpoints\Powerpoint photos\pills.jpg"/>
          <p:cNvPicPr>
            <a:picLocks noChangeAspect="1" noChangeArrowheads="1"/>
          </p:cNvPicPr>
          <p:nvPr/>
        </p:nvPicPr>
        <p:blipFill>
          <a:blip r:embed="rId2" cstate="print"/>
          <a:srcRect/>
          <a:stretch>
            <a:fillRect/>
          </a:stretch>
        </p:blipFill>
        <p:spPr bwMode="auto">
          <a:xfrm>
            <a:off x="5552638" y="429597"/>
            <a:ext cx="1544907" cy="927489"/>
          </a:xfrm>
          <a:prstGeom prst="rect">
            <a:avLst/>
          </a:prstGeom>
          <a:noFill/>
        </p:spPr>
      </p:pic>
      <p:sp>
        <p:nvSpPr>
          <p:cNvPr id="10" name="內容版面配置區 2"/>
          <p:cNvSpPr txBox="1">
            <a:spLocks/>
          </p:cNvSpPr>
          <p:nvPr/>
        </p:nvSpPr>
        <p:spPr>
          <a:xfrm>
            <a:off x="290286" y="2003552"/>
            <a:ext cx="8411028" cy="4464495"/>
          </a:xfrm>
          <a:prstGeom prst="rect">
            <a:avLst/>
          </a:prstGeom>
        </p:spPr>
        <p:txBody>
          <a:bodyPr rtlCol="0">
            <a:noAutofit/>
          </a:bodyPr>
          <a:lstStyle/>
          <a:p>
            <a:pPr marL="379476" lvl="0" indent="-342900" algn="just">
              <a:spcAft>
                <a:spcPts val="800"/>
              </a:spcAft>
              <a:buClr>
                <a:srgbClr val="0033CC"/>
              </a:buClr>
              <a:buSzPct val="100000"/>
              <a:buFont typeface="Wingdings" panose="05000000000000000000" pitchFamily="2" charset="2"/>
              <a:buAutoNum type="circleNumWdWhitePlain"/>
              <a:defRPr/>
            </a:pPr>
            <a:r>
              <a:rPr lang="zh-TW" altLang="en-US" sz="1400" dirty="0" smtClean="0">
                <a:latin typeface="Calibri" panose="020F0502020204030204" pitchFamily="34" charset="0"/>
                <a:ea typeface="微軟正黑體" pitchFamily="34" charset="-120"/>
                <a:cs typeface="Calibri" panose="020F0502020204030204" pitchFamily="34" charset="0"/>
              </a:rPr>
              <a:t>填妥的申請</a:t>
            </a:r>
            <a:r>
              <a:rPr kumimoji="0" lang="zh-TW"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表格</a:t>
            </a:r>
            <a:r>
              <a:rPr kumimoji="0" lang="en-US" altLang="zh-TW"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TW"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進口許可證</a:t>
            </a:r>
            <a:r>
              <a:rPr kumimoji="0" lang="zh-TW" altLang="en-US" sz="1400" b="0" i="0" u="none" strike="noStrike" kern="1200" cap="none" spc="0" normalizeH="0" baseline="0" noProof="0" dirty="0" smtClean="0">
                <a:ln>
                  <a:noFill/>
                </a:ln>
                <a:solidFill>
                  <a:srgbClr val="0033CC"/>
                </a:solidFill>
                <a:effectLst/>
                <a:uLnTx/>
                <a:uFillTx/>
                <a:latin typeface="Calibri" panose="020F0502020204030204" pitchFamily="34" charset="0"/>
                <a:ea typeface="微軟正黑體" pitchFamily="34" charset="-120"/>
                <a:cs typeface="Calibri" panose="020F0502020204030204" pitchFamily="34" charset="0"/>
              </a:rPr>
              <a:t>表格三</a:t>
            </a:r>
            <a:r>
              <a:rPr kumimoji="0" lang="en-US" altLang="zh-TW"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TW"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 </a:t>
            </a:r>
            <a:r>
              <a:rPr kumimoji="0" lang="en-US" altLang="zh-TW"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TW"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一式四份</a:t>
            </a:r>
            <a:r>
              <a:rPr kumimoji="0" lang="en-US" altLang="zh-TW"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p>
          <a:p>
            <a:pPr marL="36576" algn="just">
              <a:spcAft>
                <a:spcPts val="800"/>
              </a:spcAft>
              <a:buClr>
                <a:srgbClr val="0033CC"/>
              </a:buClr>
              <a:buSzPct val="100000"/>
              <a:defRPr/>
            </a:pPr>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Completed </a:t>
            </a:r>
            <a:r>
              <a:rPr lang="en-US" altLang="zh-TW"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application form </a:t>
            </a: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(form 3)(in </a:t>
            </a:r>
            <a:r>
              <a:rPr lang="en-US" altLang="zh-TW"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quadruplicate</a:t>
            </a: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a:t>
            </a:r>
            <a:endParaRPr kumimoji="0" lang="en-US" altLang="zh-TW" sz="1400" b="0" i="0" u="none" strike="noStrike" kern="1200" cap="none" spc="0" normalizeH="0" baseline="0" noProof="0" dirty="0" smtClean="0">
              <a:ln>
                <a:noFill/>
              </a:ln>
              <a:solidFill>
                <a:srgbClr val="C00000"/>
              </a:solidFill>
              <a:effectLst/>
              <a:uLnTx/>
              <a:uFillTx/>
              <a:latin typeface="Calibri" panose="020F0502020204030204" pitchFamily="34" charset="0"/>
              <a:ea typeface="微軟正黑體" pitchFamily="34" charset="-120"/>
              <a:cs typeface="Calibri" panose="020F0502020204030204" pitchFamily="34" charset="0"/>
            </a:endParaRPr>
          </a:p>
          <a:p>
            <a:pPr marL="379476" marR="0" lvl="0" indent="-342900" algn="just" defTabSz="914400" rtl="0" eaLnBrk="1" fontAlgn="auto" latinLnBrk="0" hangingPunct="1">
              <a:lnSpc>
                <a:spcPct val="100000"/>
              </a:lnSpc>
              <a:spcBef>
                <a:spcPts val="0"/>
              </a:spcBef>
              <a:spcAft>
                <a:spcPts val="800"/>
              </a:spcAft>
              <a:buClr>
                <a:srgbClr val="0033CC"/>
              </a:buClr>
              <a:buSzPct val="100000"/>
              <a:buFont typeface="Wingdings" panose="05000000000000000000" pitchFamily="2" charset="2"/>
              <a:buAutoNum type="circleNumWdWhitePlain" startAt="2"/>
              <a:tabLst/>
              <a:defRPr/>
            </a:pPr>
            <a:r>
              <a:rPr kumimoji="0" lang="zh-CN"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中成藥批發商牌照或製造商牌照副本；或有關機構是獲中藥組根據</a:t>
            </a:r>
            <a:r>
              <a:rPr kumimoji="0" lang="en-US" altLang="zh-CN"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CN"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中醫藥條例</a:t>
            </a:r>
            <a:r>
              <a:rPr kumimoji="0" lang="en-US" altLang="zh-CN"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CN"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第</a:t>
            </a:r>
            <a:r>
              <a:rPr kumimoji="0" lang="en-US" altLang="zh-TW"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158(1)</a:t>
            </a:r>
            <a:r>
              <a:rPr kumimoji="0" lang="zh-CN"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條豁免領取牌照以進口該中成藥的證明文件副本</a:t>
            </a:r>
            <a:endParaRPr kumimoji="0" lang="en-US" altLang="zh-CN"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endParaRPr>
          </a:p>
          <a:p>
            <a:pPr marL="36576" lvl="0" algn="just">
              <a:spcAft>
                <a:spcPts val="800"/>
              </a:spcAft>
              <a:buClr>
                <a:srgbClr val="0033CC"/>
              </a:buClr>
              <a:buSzPct val="100000"/>
              <a:defRPr/>
            </a:pPr>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Copy </a:t>
            </a:r>
            <a:r>
              <a:rPr lang="en-US" altLang="zh-TW"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of valid trader </a:t>
            </a:r>
            <a:r>
              <a:rPr lang="en-US" altLang="zh-TW" sz="1400" dirty="0" err="1">
                <a:solidFill>
                  <a:srgbClr val="C00000"/>
                </a:solidFill>
                <a:latin typeface="Calibri" panose="020F0502020204030204" pitchFamily="34" charset="0"/>
                <a:ea typeface="微軟正黑體" panose="020B0604030504040204" pitchFamily="34" charset="-120"/>
                <a:cs typeface="Calibri" panose="020F0502020204030204" pitchFamily="34" charset="0"/>
              </a:rPr>
              <a:t>licence</a:t>
            </a:r>
            <a:r>
              <a:rPr lang="en-US" altLang="zh-TW"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 or </a:t>
            </a:r>
            <a:r>
              <a:rPr lang="en-US" altLang="zh-TW" sz="1400" dirty="0" err="1">
                <a:solidFill>
                  <a:srgbClr val="C00000"/>
                </a:solidFill>
                <a:latin typeface="Calibri" panose="020F0502020204030204" pitchFamily="34" charset="0"/>
                <a:ea typeface="微軟正黑體" panose="020B0604030504040204" pitchFamily="34" charset="-120"/>
                <a:cs typeface="Calibri" panose="020F0502020204030204" pitchFamily="34" charset="0"/>
              </a:rPr>
              <a:t>licence</a:t>
            </a:r>
            <a:r>
              <a:rPr lang="en-US" altLang="zh-TW"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 exemption document as approved by the </a:t>
            </a: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CMB for </a:t>
            </a:r>
            <a:r>
              <a:rPr lang="en-US" altLang="zh-TW"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research / </a:t>
            </a: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   </a:t>
            </a:r>
          </a:p>
          <a:p>
            <a:pPr marL="36576" lvl="0" algn="just">
              <a:spcAft>
                <a:spcPts val="800"/>
              </a:spcAft>
              <a:buClr>
                <a:srgbClr val="0033CC"/>
              </a:buClr>
              <a:buSzPct val="100000"/>
              <a:defRPr/>
            </a:pPr>
            <a:r>
              <a:rPr lang="en-US" altLang="zh-TW"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       education </a:t>
            </a:r>
            <a:r>
              <a:rPr lang="en-US" altLang="zh-TW"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institution</a:t>
            </a:r>
            <a:endParaRPr kumimoji="0" lang="zh-TW" altLang="zh-TW" sz="1400" b="0" i="0" u="none" strike="noStrike" kern="1200" cap="none" spc="0" normalizeH="0" baseline="0" noProof="0" dirty="0" smtClean="0">
              <a:ln>
                <a:noFill/>
              </a:ln>
              <a:solidFill>
                <a:srgbClr val="C00000"/>
              </a:solidFill>
              <a:effectLst/>
              <a:uLnTx/>
              <a:uFillTx/>
              <a:latin typeface="Calibri" panose="020F0502020204030204" pitchFamily="34" charset="0"/>
              <a:ea typeface="微軟正黑體" pitchFamily="34" charset="-120"/>
              <a:cs typeface="Calibri" panose="020F0502020204030204" pitchFamily="34" charset="0"/>
            </a:endParaRPr>
          </a:p>
          <a:p>
            <a:pPr marL="379476" indent="-342900" algn="just">
              <a:spcAft>
                <a:spcPts val="800"/>
              </a:spcAft>
              <a:buClr>
                <a:srgbClr val="0033CC"/>
              </a:buClr>
              <a:buSzPct val="100000"/>
              <a:buFont typeface="Wingdings" panose="05000000000000000000" pitchFamily="2" charset="2"/>
              <a:buAutoNum type="circleNumWdWhitePlain" startAt="3"/>
              <a:defRPr/>
            </a:pPr>
            <a:r>
              <a:rPr kumimoji="0" lang="zh-CN"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以下文件的副本及相關的授權證明文件</a:t>
            </a:r>
            <a:r>
              <a:rPr kumimoji="0" lang="en-US" altLang="zh-TW"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TW" altLang="zh-TW"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如有</a:t>
            </a:r>
            <a:r>
              <a:rPr kumimoji="0" lang="en-US" altLang="zh-TW"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TW" altLang="zh-TW"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endParaRPr kumimoji="0" lang="en-US" altLang="zh-TW"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endParaRPr>
          </a:p>
          <a:p>
            <a:pPr marL="36576" algn="just">
              <a:spcAft>
                <a:spcPts val="800"/>
              </a:spcAft>
              <a:buClr>
                <a:srgbClr val="0033CC"/>
              </a:buClr>
              <a:buSzPct val="100000"/>
              <a:defRPr/>
            </a:pPr>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Copy </a:t>
            </a:r>
            <a:r>
              <a:rPr lang="en-US" altLang="zh-TW"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of the following documents / authorization (if any)</a:t>
            </a:r>
            <a:r>
              <a:rPr lang="zh-TW"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a:t>
            </a:r>
            <a:endPar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endParaRPr>
          </a:p>
          <a:p>
            <a:pPr marL="779526" lvl="1" indent="-285750" algn="just">
              <a:spcAft>
                <a:spcPts val="800"/>
              </a:spcAft>
              <a:buClr>
                <a:srgbClr val="0033CC"/>
              </a:buClr>
              <a:buSzPct val="100000"/>
              <a:buFont typeface="Wingdings" panose="05000000000000000000" pitchFamily="2" charset="2"/>
              <a:buChar char="l"/>
              <a:defRPr/>
            </a:pPr>
            <a:r>
              <a:rPr kumimoji="0" lang="zh-CN"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「中成藥註冊證明書」</a:t>
            </a:r>
            <a:r>
              <a:rPr kumimoji="0" lang="en-US" altLang="zh-TW"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CN"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「確認中成藥過渡性註冊通知書」</a:t>
            </a:r>
            <a:r>
              <a:rPr kumimoji="0" lang="en-US" altLang="zh-TW"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CN"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 「確認中成藥註冊</a:t>
            </a:r>
            <a:r>
              <a:rPr kumimoji="0" lang="en-US" altLang="zh-TW"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TW"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非過渡性</a:t>
            </a:r>
            <a:r>
              <a:rPr kumimoji="0" lang="en-US" altLang="zh-TW"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CN"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申請通知書」</a:t>
            </a: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Registration </a:t>
            </a:r>
            <a:r>
              <a:rPr lang="en-US" altLang="zh-TW"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certificate / documents of </a:t>
            </a:r>
            <a:r>
              <a:rPr lang="en-US" altLang="zh-TW" sz="1400" dirty="0" err="1">
                <a:solidFill>
                  <a:srgbClr val="C00000"/>
                </a:solidFill>
                <a:latin typeface="Calibri" panose="020F0502020204030204" pitchFamily="34" charset="0"/>
                <a:ea typeface="微軟正黑體" panose="020B0604030504040204" pitchFamily="34" charset="-120"/>
                <a:cs typeface="Calibri" panose="020F0502020204030204" pitchFamily="34" charset="0"/>
              </a:rPr>
              <a:t>pCm</a:t>
            </a:r>
            <a:r>
              <a:rPr lang="en-US" altLang="zh-TW"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 (for registered </a:t>
            </a:r>
            <a:r>
              <a:rPr lang="en-US" altLang="zh-TW" sz="1400" dirty="0" err="1">
                <a:solidFill>
                  <a:srgbClr val="C00000"/>
                </a:solidFill>
                <a:latin typeface="Calibri" panose="020F0502020204030204" pitchFamily="34" charset="0"/>
                <a:ea typeface="微軟正黑體" panose="020B0604030504040204" pitchFamily="34" charset="-120"/>
                <a:cs typeface="Calibri" panose="020F0502020204030204" pitchFamily="34" charset="0"/>
              </a:rPr>
              <a:t>pCm</a:t>
            </a: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a:t>
            </a:r>
            <a:endParaRPr lang="en-US" altLang="zh-TW" sz="1400" dirty="0">
              <a:solidFill>
                <a:srgbClr val="C00000"/>
              </a:solidFill>
              <a:latin typeface="Calibri" panose="020F0502020204030204" pitchFamily="34" charset="0"/>
              <a:ea typeface="微軟正黑體" pitchFamily="34" charset="-120"/>
              <a:cs typeface="Calibri" panose="020F0502020204030204" pitchFamily="34" charset="0"/>
            </a:endParaRPr>
          </a:p>
          <a:p>
            <a:pPr marL="779526" lvl="1" indent="-285750" algn="just">
              <a:spcAft>
                <a:spcPts val="800"/>
              </a:spcAft>
              <a:buClr>
                <a:srgbClr val="0033CC"/>
              </a:buClr>
              <a:buSzPct val="100000"/>
              <a:buFont typeface="Wingdings" panose="05000000000000000000" pitchFamily="2" charset="2"/>
              <a:buChar char="l"/>
              <a:defRPr/>
            </a:pPr>
            <a:r>
              <a:rPr kumimoji="0" lang="zh-CN"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「臨床證驗及藥物測試證明書」</a:t>
            </a:r>
            <a:r>
              <a:rPr lang="en-US" altLang="zh-CN" sz="1400" dirty="0">
                <a:latin typeface="Calibri" panose="020F0502020204030204" pitchFamily="34" charset="0"/>
                <a:ea typeface="微軟正黑體" pitchFamily="34" charset="-120"/>
                <a:cs typeface="Calibri" panose="020F0502020204030204" pitchFamily="34" charset="0"/>
              </a:rPr>
              <a:t> </a:t>
            </a:r>
            <a:r>
              <a:rPr lang="en-US" altLang="zh-CN" sz="1400" dirty="0" smtClean="0">
                <a:latin typeface="Calibri" panose="020F0502020204030204" pitchFamily="34" charset="0"/>
                <a:ea typeface="微軟正黑體" pitchFamily="34" charset="-120"/>
                <a:cs typeface="Calibri" panose="020F0502020204030204" pitchFamily="34" charset="0"/>
              </a:rPr>
              <a:t> </a:t>
            </a: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Clinical </a:t>
            </a:r>
            <a:r>
              <a:rPr lang="en-US" altLang="zh-TW"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trial / medicinal test of a </a:t>
            </a:r>
            <a:r>
              <a:rPr lang="en-US" altLang="zh-TW" sz="1400" dirty="0" err="1"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pCm</a:t>
            </a:r>
            <a:endPar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endParaRPr>
          </a:p>
          <a:p>
            <a:pPr marL="779526" lvl="1" indent="-285750" algn="just">
              <a:spcAft>
                <a:spcPts val="800"/>
              </a:spcAft>
              <a:buClr>
                <a:srgbClr val="0033CC"/>
              </a:buClr>
              <a:buSzPct val="100000"/>
              <a:buFont typeface="Wingdings" panose="05000000000000000000" pitchFamily="2" charset="2"/>
              <a:buChar char="l"/>
              <a:defRPr/>
            </a:pPr>
            <a:r>
              <a:rPr kumimoji="0" lang="zh-CN"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中醫藥管理委員會轄下中藥組根據</a:t>
            </a:r>
            <a:r>
              <a:rPr kumimoji="0" lang="en-US" altLang="zh-CN"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CN"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中醫藥條例</a:t>
            </a:r>
            <a:r>
              <a:rPr kumimoji="0" lang="en-US" altLang="zh-CN"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CN"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第</a:t>
            </a:r>
            <a:r>
              <a:rPr kumimoji="0" lang="en-US" altLang="zh-TW"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158(1)</a:t>
            </a:r>
            <a:r>
              <a:rPr kumimoji="0" lang="zh-CN"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條發出的文件，證明有關中成藥是為教育或科學研究而獲豁免</a:t>
            </a:r>
            <a:endParaRPr kumimoji="0" lang="en-US" altLang="zh-CN" sz="14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endParaRPr>
          </a:p>
          <a:p>
            <a:pPr marL="36576" algn="just">
              <a:spcAft>
                <a:spcPts val="800"/>
              </a:spcAft>
              <a:buClr>
                <a:srgbClr val="0033CC"/>
              </a:buClr>
              <a:buSzPct val="100000"/>
              <a:defRPr/>
            </a:pPr>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Registration </a:t>
            </a:r>
            <a:r>
              <a:rPr lang="en-US" altLang="zh-TW"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exemption document of a </a:t>
            </a:r>
            <a:r>
              <a:rPr lang="en-US" altLang="zh-TW" sz="1400" dirty="0" err="1">
                <a:solidFill>
                  <a:srgbClr val="C00000"/>
                </a:solidFill>
                <a:latin typeface="Calibri" panose="020F0502020204030204" pitchFamily="34" charset="0"/>
                <a:ea typeface="微軟正黑體" panose="020B0604030504040204" pitchFamily="34" charset="-120"/>
                <a:cs typeface="Calibri" panose="020F0502020204030204" pitchFamily="34" charset="0"/>
              </a:rPr>
              <a:t>pCm</a:t>
            </a:r>
            <a:r>
              <a:rPr lang="en-US" altLang="zh-TW"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 as approved by CMB for research / </a:t>
            </a: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education institution</a:t>
            </a:r>
            <a:endParaRPr lang="en-US" altLang="zh-TW"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endParaRPr>
          </a:p>
          <a:p>
            <a:pPr marL="950913" lvl="1" indent="-411163" algn="just">
              <a:spcAft>
                <a:spcPts val="800"/>
              </a:spcAft>
              <a:buClr>
                <a:schemeClr val="accent5">
                  <a:lumMod val="75000"/>
                </a:schemeClr>
              </a:buClr>
              <a:buSzPct val="100000"/>
              <a:buFont typeface="Verdana"/>
              <a:buChar char="◦"/>
              <a:defRPr/>
            </a:pPr>
            <a:endParaRPr kumimoji="0" lang="en-US" altLang="zh-CN" sz="16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endParaRPr>
          </a:p>
        </p:txBody>
      </p:sp>
      <p:sp>
        <p:nvSpPr>
          <p:cNvPr id="4" name="投影片編號版面配置區 3"/>
          <p:cNvSpPr>
            <a:spLocks noGrp="1"/>
          </p:cNvSpPr>
          <p:nvPr>
            <p:ph type="sldNum" sz="quarter" idx="33"/>
          </p:nvPr>
        </p:nvSpPr>
        <p:spPr/>
        <p:txBody>
          <a:bodyPr/>
          <a:lstStyle/>
          <a:p>
            <a:fld id="{6A91D05A-299C-4A4B-BC28-B6B4B683E1D6}" type="slidenum">
              <a:rPr lang="zh-HK" altLang="en-US" smtClean="0"/>
              <a:t>23</a:t>
            </a:fld>
            <a:endParaRPr lang="zh-HK" altLang="en-US"/>
          </a:p>
        </p:txBody>
      </p:sp>
    </p:spTree>
    <p:extLst>
      <p:ext uri="{BB962C8B-B14F-4D97-AF65-F5344CB8AC3E}">
        <p14:creationId xmlns:p14="http://schemas.microsoft.com/office/powerpoint/2010/main" val="1053251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0742" y="5099098"/>
            <a:ext cx="7879315" cy="8617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altLang="en-US" dirty="0" smtClean="0">
                <a:solidFill>
                  <a:schemeClr val="tx1"/>
                </a:solidFill>
                <a:latin typeface="Calibri" panose="020F0502020204030204" pitchFamily="34" charset="0"/>
                <a:ea typeface="微軟正黑體" pitchFamily="34" charset="-120"/>
                <a:cs typeface="Calibri" panose="020F0502020204030204" pitchFamily="34" charset="0"/>
              </a:rPr>
              <a:t>中醫藥事務部網站</a:t>
            </a:r>
            <a:r>
              <a:rPr lang="zh-HK" altLang="en-US" dirty="0" smtClean="0">
                <a:solidFill>
                  <a:schemeClr val="tx1"/>
                </a:solidFill>
                <a:latin typeface="Calibri" panose="020F0502020204030204" pitchFamily="34" charset="0"/>
                <a:ea typeface="微軟正黑體" pitchFamily="34" charset="-120"/>
                <a:cs typeface="Calibri" panose="020F0502020204030204" pitchFamily="34" charset="0"/>
              </a:rPr>
              <a:t> </a:t>
            </a:r>
            <a:r>
              <a:rPr lang="en-US" altLang="zh-HK" dirty="0" smtClean="0">
                <a:solidFill>
                  <a:schemeClr val="tx1"/>
                </a:solidFill>
                <a:latin typeface="Calibri" panose="020F0502020204030204" pitchFamily="34" charset="0"/>
                <a:ea typeface="微軟正黑體" pitchFamily="34" charset="-120"/>
                <a:cs typeface="Calibri" panose="020F0502020204030204" pitchFamily="34" charset="0"/>
              </a:rPr>
              <a:t>(www.cmd.gov.hk) -</a:t>
            </a:r>
            <a:r>
              <a:rPr lang="zh-CN" altLang="en-US" dirty="0" smtClean="0">
                <a:solidFill>
                  <a:schemeClr val="tx1"/>
                </a:solidFill>
                <a:latin typeface="Calibri" panose="020F0502020204030204" pitchFamily="34" charset="0"/>
                <a:ea typeface="微軟正黑體" pitchFamily="34" charset="-120"/>
                <a:cs typeface="Calibri" panose="020F0502020204030204" pitchFamily="34" charset="0"/>
              </a:rPr>
              <a:t>「中成藥進出口許可證申請指南」</a:t>
            </a:r>
            <a:endParaRPr lang="en-US" altLang="zh-CN" dirty="0" smtClean="0">
              <a:solidFill>
                <a:schemeClr val="tx1"/>
              </a:solidFill>
              <a:latin typeface="Calibri" panose="020F0502020204030204" pitchFamily="34" charset="0"/>
              <a:ea typeface="微軟正黑體" pitchFamily="34" charset="-120"/>
              <a:cs typeface="Calibri" panose="020F0502020204030204" pitchFamily="34" charset="0"/>
            </a:endParaRPr>
          </a:p>
          <a:p>
            <a:pPr algn="ctr"/>
            <a:r>
              <a:rPr lang="en-US" altLang="zh-TW" sz="1400" dirty="0" smtClean="0">
                <a:solidFill>
                  <a:srgbClr val="C00000"/>
                </a:solidFill>
                <a:latin typeface="Calibri" panose="020F0502020204030204" pitchFamily="34" charset="0"/>
                <a:ea typeface="微軟正黑體" pitchFamily="34" charset="-120"/>
                <a:cs typeface="Calibri" panose="020F0502020204030204" pitchFamily="34" charset="0"/>
              </a:rPr>
              <a:t>Website of the Chinese Medicine Division – “</a:t>
            </a:r>
            <a:r>
              <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Guidelines </a:t>
            </a:r>
            <a:r>
              <a:rPr lang="en-US" altLang="zh-HK"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for Application for Import/Export </a:t>
            </a:r>
            <a:r>
              <a:rPr lang="en-US" altLang="zh-HK" sz="1400" dirty="0" err="1">
                <a:solidFill>
                  <a:srgbClr val="C00000"/>
                </a:solidFill>
                <a:latin typeface="Calibri" panose="020F0502020204030204" pitchFamily="34" charset="0"/>
                <a:ea typeface="微軟正黑體" panose="020B0604030504040204" pitchFamily="34" charset="-120"/>
                <a:cs typeface="Calibri" panose="020F0502020204030204" pitchFamily="34" charset="0"/>
              </a:rPr>
              <a:t>Licence</a:t>
            </a:r>
            <a:r>
              <a:rPr lang="en-US" altLang="zh-HK"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 of </a:t>
            </a:r>
            <a:r>
              <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PCM”</a:t>
            </a:r>
            <a:endParaRPr lang="en-US" altLang="zh-HK"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endParaRPr>
          </a:p>
          <a:p>
            <a:pPr algn="ctr"/>
            <a:r>
              <a:rPr lang="en-US" altLang="zh-TW" dirty="0" smtClean="0">
                <a:solidFill>
                  <a:schemeClr val="tx1"/>
                </a:solidFill>
                <a:latin typeface="Calibri" panose="020F0502020204030204" pitchFamily="34" charset="0"/>
                <a:cs typeface="Calibri" panose="020F0502020204030204" pitchFamily="34" charset="0"/>
              </a:rPr>
              <a:t>www.cmd.gov.hk/html/b5/aboutus/service/ieccm/ie_pcm_chi.pdf</a:t>
            </a:r>
            <a:endParaRPr lang="zh-TW" altLang="en-US" dirty="0" smtClean="0">
              <a:solidFill>
                <a:schemeClr val="tx1"/>
              </a:solidFill>
              <a:latin typeface="Calibri" panose="020F0502020204030204" pitchFamily="34" charset="0"/>
              <a:cs typeface="Calibri" panose="020F0502020204030204" pitchFamily="34" charset="0"/>
            </a:endParaRPr>
          </a:p>
        </p:txBody>
      </p:sp>
      <p:sp>
        <p:nvSpPr>
          <p:cNvPr id="8" name="標題 1"/>
          <p:cNvSpPr>
            <a:spLocks noGrp="1"/>
          </p:cNvSpPr>
          <p:nvPr>
            <p:ph type="title"/>
          </p:nvPr>
        </p:nvSpPr>
        <p:spPr>
          <a:xfrm>
            <a:off x="463270" y="114289"/>
            <a:ext cx="7498080" cy="1067099"/>
          </a:xfrm>
        </p:spPr>
        <p:txBody>
          <a:bodyPr/>
          <a:lstStyle/>
          <a:p>
            <a:r>
              <a:rPr lang="zh-CN" altLang="en-US"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申請要求</a:t>
            </a:r>
            <a:r>
              <a:rPr lang="en-US" altLang="zh-CN"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
            </a:r>
            <a:br>
              <a:rPr lang="en-US" altLang="zh-CN"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br>
            <a:r>
              <a:rPr lang="en-US" altLang="zh-TW"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Requirements of Application</a:t>
            </a:r>
            <a:endParaRPr lang="zh-TW" altLang="en-US" sz="2800" dirty="0">
              <a:latin typeface="Calibri" panose="020F0502020204030204" pitchFamily="34" charset="0"/>
              <a:ea typeface="微軟正黑體" pitchFamily="34" charset="-120"/>
              <a:cs typeface="Calibri" panose="020F0502020204030204" pitchFamily="34" charset="0"/>
            </a:endParaRPr>
          </a:p>
        </p:txBody>
      </p:sp>
      <p:sp>
        <p:nvSpPr>
          <p:cNvPr id="9" name="內容版面配置區 2"/>
          <p:cNvSpPr>
            <a:spLocks noGrp="1"/>
          </p:cNvSpPr>
          <p:nvPr>
            <p:ph idx="1"/>
          </p:nvPr>
        </p:nvSpPr>
        <p:spPr>
          <a:xfrm>
            <a:off x="550499" y="2167060"/>
            <a:ext cx="7899799" cy="2697441"/>
          </a:xfrm>
        </p:spPr>
        <p:txBody>
          <a:bodyPr rtlCol="0">
            <a:normAutofit/>
          </a:bodyPr>
          <a:lstStyle/>
          <a:p>
            <a:pPr marL="379476" indent="-342900" algn="just" eaLnBrk="1" fontAlgn="auto" hangingPunct="1">
              <a:spcBef>
                <a:spcPts val="0"/>
              </a:spcBef>
              <a:spcAft>
                <a:spcPts val="600"/>
              </a:spcAft>
              <a:buClr>
                <a:srgbClr val="0033CC"/>
              </a:buClr>
              <a:buSzPct val="100000"/>
              <a:buFont typeface="Wingdings" panose="05000000000000000000" pitchFamily="2" charset="2"/>
              <a:buAutoNum type="circleNumWdWhitePlain" startAt="4"/>
              <a:defRPr/>
            </a:pPr>
            <a:r>
              <a:rPr lang="zh-CN" altLang="en-US" sz="1400" dirty="0" smtClean="0">
                <a:latin typeface="Calibri" panose="020F0502020204030204" pitchFamily="34" charset="0"/>
                <a:ea typeface="微軟正黑體" pitchFamily="34" charset="-120"/>
                <a:cs typeface="Calibri" panose="020F0502020204030204" pitchFamily="34" charset="0"/>
              </a:rPr>
              <a:t>進口供中成藥註冊用途</a:t>
            </a:r>
            <a:r>
              <a:rPr lang="en-US" altLang="zh-TW" sz="1400" dirty="0" smtClean="0">
                <a:latin typeface="Calibri" panose="020F0502020204030204" pitchFamily="34" charset="0"/>
                <a:ea typeface="微軟正黑體" pitchFamily="34" charset="-120"/>
                <a:cs typeface="Calibri" panose="020F0502020204030204" pitchFamily="34" charset="0"/>
              </a:rPr>
              <a:t>(</a:t>
            </a:r>
            <a:r>
              <a:rPr lang="zh-CN" altLang="en-US" sz="1400" dirty="0" smtClean="0">
                <a:latin typeface="Calibri" panose="020F0502020204030204" pitchFamily="34" charset="0"/>
                <a:ea typeface="微軟正黑體" pitchFamily="34" charset="-120"/>
                <a:cs typeface="Calibri" panose="020F0502020204030204" pitchFamily="34" charset="0"/>
              </a:rPr>
              <a:t>一般的進口數量不得超過六個銷售單位</a:t>
            </a:r>
            <a:r>
              <a:rPr lang="en-US" altLang="zh-TW" sz="1400" dirty="0" smtClean="0">
                <a:latin typeface="Calibri" panose="020F0502020204030204" pitchFamily="34" charset="0"/>
                <a:ea typeface="微軟正黑體" pitchFamily="34" charset="-120"/>
                <a:cs typeface="Calibri" panose="020F0502020204030204" pitchFamily="34" charset="0"/>
              </a:rPr>
              <a:t>)</a:t>
            </a:r>
            <a:r>
              <a:rPr lang="zh-TW" altLang="en-US" sz="1400" dirty="0" smtClean="0">
                <a:latin typeface="Calibri" panose="020F0502020204030204" pitchFamily="34" charset="0"/>
                <a:ea typeface="微軟正黑體" pitchFamily="34" charset="-120"/>
                <a:cs typeface="Calibri" panose="020F0502020204030204" pitchFamily="34" charset="0"/>
              </a:rPr>
              <a:t>：</a:t>
            </a:r>
            <a:endParaRPr lang="en-US" altLang="zh-TW" sz="1400" dirty="0" smtClean="0">
              <a:latin typeface="Calibri" panose="020F0502020204030204" pitchFamily="34" charset="0"/>
              <a:ea typeface="微軟正黑體" pitchFamily="34" charset="-120"/>
              <a:cs typeface="Calibri" panose="020F0502020204030204" pitchFamily="34" charset="0"/>
            </a:endParaRPr>
          </a:p>
          <a:p>
            <a:pPr marL="36576" indent="0" algn="just">
              <a:spcBef>
                <a:spcPts val="0"/>
              </a:spcBef>
              <a:spcAft>
                <a:spcPts val="600"/>
              </a:spcAft>
              <a:buClr>
                <a:srgbClr val="0033CC"/>
              </a:buClr>
              <a:buSzPct val="100000"/>
              <a:buNone/>
              <a:defRPr/>
            </a:pPr>
            <a:r>
              <a:rPr lang="en-US" altLang="zh-TW" sz="1400" dirty="0" smtClean="0">
                <a:latin typeface="Calibri" panose="020F0502020204030204" pitchFamily="34" charset="0"/>
                <a:ea typeface="微軟正黑體" pitchFamily="34" charset="-120"/>
                <a:cs typeface="Calibri" panose="020F0502020204030204" pitchFamily="34" charset="0"/>
              </a:rPr>
              <a:t>         </a:t>
            </a: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For </a:t>
            </a:r>
            <a:r>
              <a:rPr lang="en-US" altLang="zh-TW"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unregistered </a:t>
            </a:r>
            <a:r>
              <a:rPr lang="en-US" altLang="zh-TW" sz="1400" dirty="0" err="1">
                <a:solidFill>
                  <a:srgbClr val="C00000"/>
                </a:solidFill>
                <a:latin typeface="Calibri" panose="020F0502020204030204" pitchFamily="34" charset="0"/>
                <a:ea typeface="微軟正黑體" panose="020B0604030504040204" pitchFamily="34" charset="-120"/>
                <a:cs typeface="Calibri" panose="020F0502020204030204" pitchFamily="34" charset="0"/>
              </a:rPr>
              <a:t>pCm</a:t>
            </a:r>
            <a:r>
              <a:rPr lang="en-US" altLang="zh-TW"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 imported for registration </a:t>
            </a: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purpose (</a:t>
            </a:r>
            <a:r>
              <a:rPr lang="en-US" altLang="zh-TW"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in general &lt; 6 sales units)</a:t>
            </a:r>
            <a:r>
              <a:rPr lang="zh-TW" altLang="en-US"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a:t>
            </a:r>
            <a:endParaRPr lang="en-US" altLang="zh-TW" sz="1400" dirty="0" smtClean="0">
              <a:solidFill>
                <a:srgbClr val="C00000"/>
              </a:solidFill>
              <a:latin typeface="Calibri" panose="020F0502020204030204" pitchFamily="34" charset="0"/>
              <a:ea typeface="微軟正黑體" pitchFamily="34" charset="-120"/>
              <a:cs typeface="Calibri" panose="020F0502020204030204" pitchFamily="34" charset="0"/>
            </a:endParaRPr>
          </a:p>
          <a:p>
            <a:pPr marL="950913" lvl="1" indent="-411163" algn="just" eaLnBrk="1" fontAlgn="auto" hangingPunct="1">
              <a:spcBef>
                <a:spcPts val="0"/>
              </a:spcBef>
              <a:spcAft>
                <a:spcPts val="600"/>
              </a:spcAft>
              <a:buClr>
                <a:srgbClr val="0033CC"/>
              </a:buClr>
              <a:buSzPct val="100000"/>
              <a:buFont typeface="Wingdings" panose="05000000000000000000" pitchFamily="2" charset="2"/>
              <a:buChar char="l"/>
              <a:defRPr/>
            </a:pPr>
            <a:r>
              <a:rPr lang="zh-CN" altLang="en-US" sz="1400" dirty="0" smtClean="0">
                <a:latin typeface="Calibri" panose="020F0502020204030204" pitchFamily="34" charset="0"/>
                <a:ea typeface="微軟正黑體" pitchFamily="34" charset="-120"/>
                <a:cs typeface="Calibri" panose="020F0502020204030204" pitchFamily="34" charset="0"/>
              </a:rPr>
              <a:t>須於申請表格上寫明「供註冊用」</a:t>
            </a:r>
            <a:endParaRPr lang="en-US" altLang="zh-CN" sz="1400" dirty="0" smtClean="0">
              <a:latin typeface="Calibri" panose="020F0502020204030204" pitchFamily="34" charset="0"/>
              <a:ea typeface="微軟正黑體" pitchFamily="34" charset="-120"/>
              <a:cs typeface="Calibri" panose="020F0502020204030204" pitchFamily="34" charset="0"/>
            </a:endParaRPr>
          </a:p>
          <a:p>
            <a:pPr marL="539750" lvl="1" indent="0" algn="just" eaLnBrk="1" fontAlgn="auto" hangingPunct="1">
              <a:spcBef>
                <a:spcPts val="0"/>
              </a:spcBef>
              <a:spcAft>
                <a:spcPts val="600"/>
              </a:spcAft>
              <a:buClr>
                <a:srgbClr val="0033CC"/>
              </a:buClr>
              <a:buSzPct val="100000"/>
              <a:buNone/>
              <a:defRPr/>
            </a:pPr>
            <a:r>
              <a:rPr lang="en-US" altLang="zh-TW" sz="1400" dirty="0">
                <a:solidFill>
                  <a:srgbClr val="C00000"/>
                </a:solidFill>
                <a:latin typeface="Calibri" panose="020F0502020204030204" pitchFamily="34" charset="0"/>
                <a:ea typeface="微軟正黑體" pitchFamily="34" charset="-120"/>
                <a:cs typeface="Calibri" panose="020F0502020204030204" pitchFamily="34" charset="0"/>
              </a:rPr>
              <a:t> </a:t>
            </a: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         Mark </a:t>
            </a:r>
            <a:r>
              <a:rPr lang="en-US" altLang="zh-TW"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“for registration purpose” on application </a:t>
            </a: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form</a:t>
            </a:r>
          </a:p>
          <a:p>
            <a:pPr marL="379476" indent="-342900" algn="just" eaLnBrk="1" fontAlgn="auto" hangingPunct="1">
              <a:spcBef>
                <a:spcPts val="0"/>
              </a:spcBef>
              <a:spcAft>
                <a:spcPts val="600"/>
              </a:spcAft>
              <a:buClr>
                <a:srgbClr val="0033CC"/>
              </a:buClr>
              <a:buSzPct val="100000"/>
              <a:buFont typeface="Wingdings" panose="05000000000000000000" pitchFamily="2" charset="2"/>
              <a:buAutoNum type="circleNumWdWhitePlain" startAt="5"/>
              <a:defRPr/>
            </a:pPr>
            <a:r>
              <a:rPr lang="zh-CN" altLang="en-US" sz="1400" dirty="0" smtClean="0">
                <a:latin typeface="Calibri" panose="020F0502020204030204" pitchFamily="34" charset="0"/>
                <a:ea typeface="微軟正黑體" pitchFamily="34" charset="-120"/>
                <a:cs typeface="Calibri" panose="020F0502020204030204" pitchFamily="34" charset="0"/>
              </a:rPr>
              <a:t>進口中成藥供轉口用途及未能提供第</a:t>
            </a:r>
            <a:r>
              <a:rPr lang="en-US" altLang="zh-TW" sz="1400" dirty="0" smtClean="0">
                <a:latin typeface="Calibri" panose="020F0502020204030204" pitchFamily="34" charset="0"/>
                <a:ea typeface="微軟正黑體" pitchFamily="34" charset="-120"/>
                <a:cs typeface="Calibri" panose="020F0502020204030204" pitchFamily="34" charset="0"/>
              </a:rPr>
              <a:t>(3)</a:t>
            </a:r>
            <a:r>
              <a:rPr lang="zh-CN" altLang="en-US" sz="1400" dirty="0" smtClean="0">
                <a:latin typeface="Calibri" panose="020F0502020204030204" pitchFamily="34" charset="0"/>
                <a:ea typeface="微軟正黑體" pitchFamily="34" charset="-120"/>
                <a:cs typeface="Calibri" panose="020F0502020204030204" pitchFamily="34" charset="0"/>
              </a:rPr>
              <a:t>點的證明文件：</a:t>
            </a:r>
            <a:endParaRPr lang="en-US" altLang="zh-CN" sz="1400" dirty="0" smtClean="0">
              <a:latin typeface="Calibri" panose="020F0502020204030204" pitchFamily="34" charset="0"/>
              <a:ea typeface="微軟正黑體" pitchFamily="34" charset="-120"/>
              <a:cs typeface="Calibri" panose="020F0502020204030204" pitchFamily="34" charset="0"/>
            </a:endParaRPr>
          </a:p>
          <a:p>
            <a:pPr marL="36576" indent="0" algn="just">
              <a:spcBef>
                <a:spcPts val="0"/>
              </a:spcBef>
              <a:spcAft>
                <a:spcPts val="600"/>
              </a:spcAft>
              <a:buClr>
                <a:srgbClr val="0033CC"/>
              </a:buClr>
              <a:buSzPct val="100000"/>
              <a:buNone/>
              <a:defRPr/>
            </a:pP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        For unregistered </a:t>
            </a:r>
            <a:r>
              <a:rPr lang="en-US" altLang="zh-TW" sz="1400" dirty="0" err="1"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pCm</a:t>
            </a: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 imported for re-export purpose</a:t>
            </a:r>
            <a:r>
              <a:rPr lang="zh-TW" altLang="en-US"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a:t>
            </a:r>
            <a:endParaRPr lang="en-US" altLang="zh-TW" sz="1400" dirty="0" smtClean="0">
              <a:solidFill>
                <a:srgbClr val="C00000"/>
              </a:solidFill>
              <a:latin typeface="Calibri" panose="020F0502020204030204" pitchFamily="34" charset="0"/>
              <a:ea typeface="微軟正黑體" pitchFamily="34" charset="-120"/>
              <a:cs typeface="Calibri" panose="020F0502020204030204" pitchFamily="34" charset="0"/>
            </a:endParaRPr>
          </a:p>
          <a:p>
            <a:pPr marL="950913" lvl="1" indent="-411163" algn="just" eaLnBrk="1" fontAlgn="auto" hangingPunct="1">
              <a:spcBef>
                <a:spcPts val="0"/>
              </a:spcBef>
              <a:spcAft>
                <a:spcPts val="600"/>
              </a:spcAft>
              <a:buClr>
                <a:srgbClr val="0033CC"/>
              </a:buClr>
              <a:buSzPct val="100000"/>
              <a:buFont typeface="Wingdings" panose="05000000000000000000" pitchFamily="2" charset="2"/>
              <a:buChar char="l"/>
              <a:defRPr/>
            </a:pPr>
            <a:r>
              <a:rPr lang="zh-CN" altLang="en-US" sz="1400" dirty="0" smtClean="0">
                <a:latin typeface="Calibri" panose="020F0502020204030204" pitchFamily="34" charset="0"/>
                <a:ea typeface="微軟正黑體" pitchFamily="34" charset="-120"/>
                <a:cs typeface="Calibri" panose="020F0502020204030204" pitchFamily="34" charset="0"/>
              </a:rPr>
              <a:t>須於表格上寫明「只作轉口用」</a:t>
            </a:r>
            <a:endParaRPr lang="en-US" altLang="zh-CN" sz="1400" dirty="0" smtClean="0">
              <a:latin typeface="Calibri" panose="020F0502020204030204" pitchFamily="34" charset="0"/>
              <a:ea typeface="微軟正黑體" pitchFamily="34" charset="-120"/>
              <a:cs typeface="Calibri" panose="020F0502020204030204" pitchFamily="34" charset="0"/>
            </a:endParaRPr>
          </a:p>
          <a:p>
            <a:pPr marL="539750" lvl="1" indent="0" algn="just">
              <a:spcBef>
                <a:spcPts val="0"/>
              </a:spcBef>
              <a:spcAft>
                <a:spcPts val="600"/>
              </a:spcAft>
              <a:buClr>
                <a:srgbClr val="0033CC"/>
              </a:buClr>
              <a:buSzPct val="100000"/>
              <a:buNone/>
              <a:defRPr/>
            </a:pP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         Mark  “for re-export only” on application form</a:t>
            </a:r>
          </a:p>
          <a:p>
            <a:pPr marL="950913" lvl="1" indent="-411163" algn="just">
              <a:spcBef>
                <a:spcPts val="0"/>
              </a:spcBef>
              <a:spcAft>
                <a:spcPts val="600"/>
              </a:spcAft>
              <a:buClr>
                <a:srgbClr val="0033CC"/>
              </a:buClr>
              <a:buSzPct val="100000"/>
              <a:buFont typeface="Wingdings" panose="05000000000000000000" pitchFamily="2" charset="2"/>
              <a:buChar char="l"/>
              <a:defRPr/>
            </a:pPr>
            <a:r>
              <a:rPr lang="zh-CN" altLang="en-US" sz="1400" dirty="0" smtClean="0">
                <a:latin typeface="Calibri" panose="020F0502020204030204" pitchFamily="34" charset="0"/>
                <a:ea typeface="微軟正黑體" pitchFamily="34" charset="-120"/>
                <a:cs typeface="Calibri" panose="020F0502020204030204" pitchFamily="34" charset="0"/>
              </a:rPr>
              <a:t>提供該中成藥（由製造商所簽發）的詳盡百分比成分表的副本</a:t>
            </a:r>
            <a:endParaRPr lang="en-US" altLang="zh-CN" sz="1400" dirty="0" smtClean="0">
              <a:latin typeface="Calibri" panose="020F0502020204030204" pitchFamily="34" charset="0"/>
              <a:ea typeface="微軟正黑體" pitchFamily="34" charset="-120"/>
              <a:cs typeface="Calibri" panose="020F0502020204030204" pitchFamily="34" charset="0"/>
            </a:endParaRPr>
          </a:p>
          <a:p>
            <a:pPr marL="539750" lvl="1" indent="0" algn="just">
              <a:spcBef>
                <a:spcPts val="0"/>
              </a:spcBef>
              <a:spcAft>
                <a:spcPts val="600"/>
              </a:spcAft>
              <a:buClr>
                <a:srgbClr val="0033CC"/>
              </a:buClr>
              <a:buSzPct val="100000"/>
              <a:buNone/>
              <a:defRPr/>
            </a:pP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          Provide formula of </a:t>
            </a:r>
            <a:r>
              <a:rPr lang="en-US" altLang="zh-TW" sz="1400" dirty="0" err="1"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pCm</a:t>
            </a:r>
            <a:r>
              <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 listed with 100% ingredients issued by the manufacturer</a:t>
            </a:r>
            <a:endParaRPr lang="zh-TW"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endParaRPr>
          </a:p>
        </p:txBody>
      </p:sp>
      <p:sp>
        <p:nvSpPr>
          <p:cNvPr id="7" name="內容版面配置區 2"/>
          <p:cNvSpPr txBox="1">
            <a:spLocks/>
          </p:cNvSpPr>
          <p:nvPr/>
        </p:nvSpPr>
        <p:spPr>
          <a:xfrm>
            <a:off x="540258" y="1236417"/>
            <a:ext cx="6397571" cy="648072"/>
          </a:xfrm>
          <a:prstGeom prst="rect">
            <a:avLst/>
          </a:prstGeom>
        </p:spPr>
        <p:txBody>
          <a:bodyPr vert="horz" lIns="0" tIns="0" rIns="0" bIns="0" rtlCol="0">
            <a:noAutofit/>
          </a:bodyPr>
          <a:lst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chemeClr val="tx1">
                    <a:lumMod val="75000"/>
                    <a:lumOff val="25000"/>
                  </a:schemeClr>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l"/>
            </a:pPr>
            <a:r>
              <a:rPr lang="zh-CN" altLang="en-US" sz="1800" b="1" dirty="0" smtClean="0">
                <a:solidFill>
                  <a:srgbClr val="0033CC"/>
                </a:solidFill>
                <a:latin typeface="Calibri" panose="020F0502020204030204" pitchFamily="34" charset="0"/>
                <a:ea typeface="微軟正黑體" pitchFamily="34" charset="-120"/>
                <a:cs typeface="Calibri" panose="020F0502020204030204" pitchFamily="34" charset="0"/>
              </a:rPr>
              <a:t>中成藥進口許可證</a:t>
            </a:r>
            <a:r>
              <a:rPr lang="en-US" altLang="zh-TW" sz="1800" b="1" dirty="0" smtClean="0">
                <a:solidFill>
                  <a:srgbClr val="0033CC"/>
                </a:solidFill>
                <a:latin typeface="Calibri" panose="020F0502020204030204" pitchFamily="34" charset="0"/>
                <a:ea typeface="微軟正黑體" pitchFamily="34" charset="-120"/>
                <a:cs typeface="Calibri" panose="020F0502020204030204" pitchFamily="34" charset="0"/>
              </a:rPr>
              <a:t>(</a:t>
            </a:r>
            <a:r>
              <a:rPr lang="zh-TW" altLang="en-US" sz="1800" b="1" dirty="0" smtClean="0">
                <a:solidFill>
                  <a:srgbClr val="0033CC"/>
                </a:solidFill>
                <a:latin typeface="Calibri" panose="020F0502020204030204" pitchFamily="34" charset="0"/>
                <a:ea typeface="微軟正黑體" pitchFamily="34" charset="-120"/>
                <a:cs typeface="Calibri" panose="020F0502020204030204" pitchFamily="34" charset="0"/>
              </a:rPr>
              <a:t>續</a:t>
            </a:r>
            <a:r>
              <a:rPr lang="en-US" altLang="zh-TW" sz="1800" b="1" dirty="0" smtClean="0">
                <a:solidFill>
                  <a:srgbClr val="0033CC"/>
                </a:solidFill>
                <a:latin typeface="Calibri" panose="020F0502020204030204" pitchFamily="34" charset="0"/>
                <a:ea typeface="微軟正黑體" pitchFamily="34" charset="-120"/>
                <a:cs typeface="Calibri" panose="020F0502020204030204" pitchFamily="34" charset="0"/>
              </a:rPr>
              <a:t>)</a:t>
            </a:r>
            <a:r>
              <a:rPr lang="zh-CN" altLang="en-US" sz="1800" b="1" dirty="0" smtClean="0">
                <a:solidFill>
                  <a:srgbClr val="0033CC"/>
                </a:solidFill>
                <a:latin typeface="Calibri" panose="020F0502020204030204" pitchFamily="34" charset="0"/>
                <a:ea typeface="微軟正黑體" pitchFamily="34" charset="-120"/>
                <a:cs typeface="Calibri" panose="020F0502020204030204" pitchFamily="34" charset="0"/>
              </a:rPr>
              <a:t> </a:t>
            </a:r>
            <a:endParaRPr lang="en-US" altLang="zh-CN" sz="1800" b="1" dirty="0" smtClean="0">
              <a:solidFill>
                <a:srgbClr val="0033CC"/>
              </a:solidFill>
              <a:latin typeface="Calibri" panose="020F0502020204030204" pitchFamily="34" charset="0"/>
              <a:ea typeface="微軟正黑體" pitchFamily="34" charset="-120"/>
              <a:cs typeface="Calibri" panose="020F0502020204030204" pitchFamily="34" charset="0"/>
            </a:endParaRPr>
          </a:p>
          <a:p>
            <a:pPr marL="0" indent="0">
              <a:buFont typeface="Arial" panose="020B0604020202020204" pitchFamily="34" charset="0"/>
              <a:buNone/>
            </a:pPr>
            <a:r>
              <a:rPr lang="en-US" altLang="zh-CN" sz="1800" b="1" dirty="0" smtClean="0">
                <a:solidFill>
                  <a:srgbClr val="0033CC"/>
                </a:solidFill>
                <a:latin typeface="Calibri" panose="020F0502020204030204" pitchFamily="34" charset="0"/>
                <a:ea typeface="微軟正黑體" pitchFamily="34" charset="-120"/>
                <a:cs typeface="Calibri" panose="020F0502020204030204" pitchFamily="34" charset="0"/>
              </a:rPr>
              <a:t>    Import </a:t>
            </a:r>
            <a:r>
              <a:rPr lang="en-US" altLang="zh-CN" sz="1800" b="1" dirty="0" err="1" smtClean="0">
                <a:solidFill>
                  <a:srgbClr val="0033CC"/>
                </a:solidFill>
                <a:latin typeface="Calibri" panose="020F0502020204030204" pitchFamily="34" charset="0"/>
                <a:ea typeface="微軟正黑體" pitchFamily="34" charset="-120"/>
                <a:cs typeface="Calibri" panose="020F0502020204030204" pitchFamily="34" charset="0"/>
              </a:rPr>
              <a:t>Licence</a:t>
            </a:r>
            <a:r>
              <a:rPr lang="en-US" altLang="zh-CN" sz="1800" b="1" dirty="0" smtClean="0">
                <a:solidFill>
                  <a:srgbClr val="0033CC"/>
                </a:solidFill>
                <a:latin typeface="Calibri" panose="020F0502020204030204" pitchFamily="34" charset="0"/>
                <a:ea typeface="微軟正黑體" pitchFamily="34" charset="-120"/>
                <a:cs typeface="Calibri" panose="020F0502020204030204" pitchFamily="34" charset="0"/>
              </a:rPr>
              <a:t> of PCM (</a:t>
            </a:r>
            <a:r>
              <a:rPr lang="en-US" altLang="zh-CN" sz="1800" b="1" dirty="0" err="1" smtClean="0">
                <a:solidFill>
                  <a:srgbClr val="0033CC"/>
                </a:solidFill>
                <a:latin typeface="Calibri" panose="020F0502020204030204" pitchFamily="34" charset="0"/>
                <a:ea typeface="微軟正黑體" pitchFamily="34" charset="-120"/>
                <a:cs typeface="Calibri" panose="020F0502020204030204" pitchFamily="34" charset="0"/>
              </a:rPr>
              <a:t>Con’t</a:t>
            </a:r>
            <a:r>
              <a:rPr lang="en-US" altLang="zh-CN" sz="1800" b="1" dirty="0" smtClean="0">
                <a:solidFill>
                  <a:srgbClr val="0033CC"/>
                </a:solidFill>
                <a:latin typeface="Calibri" panose="020F0502020204030204" pitchFamily="34" charset="0"/>
                <a:ea typeface="微軟正黑體" pitchFamily="34" charset="-120"/>
                <a:cs typeface="Calibri" panose="020F0502020204030204" pitchFamily="34" charset="0"/>
              </a:rPr>
              <a:t>)</a:t>
            </a:r>
            <a:endParaRPr lang="zh-TW" altLang="en-US" sz="1800" dirty="0">
              <a:solidFill>
                <a:srgbClr val="0033CC"/>
              </a:solidFill>
              <a:latin typeface="Calibri" panose="020F0502020204030204" pitchFamily="34" charset="0"/>
              <a:ea typeface="微軟正黑體" pitchFamily="34" charset="-120"/>
              <a:cs typeface="Calibri" panose="020F0502020204030204" pitchFamily="34" charset="0"/>
            </a:endParaRPr>
          </a:p>
        </p:txBody>
      </p:sp>
      <p:sp>
        <p:nvSpPr>
          <p:cNvPr id="2" name="投影片編號版面配置區 1"/>
          <p:cNvSpPr>
            <a:spLocks noGrp="1"/>
          </p:cNvSpPr>
          <p:nvPr>
            <p:ph type="sldNum" sz="quarter" idx="33"/>
          </p:nvPr>
        </p:nvSpPr>
        <p:spPr/>
        <p:txBody>
          <a:bodyPr/>
          <a:lstStyle/>
          <a:p>
            <a:fld id="{6A91D05A-299C-4A4B-BC28-B6B4B683E1D6}" type="slidenum">
              <a:rPr lang="zh-HK" altLang="en-US" smtClean="0"/>
              <a:t>24</a:t>
            </a:fld>
            <a:endParaRPr lang="zh-HK" altLang="en-US"/>
          </a:p>
        </p:txBody>
      </p:sp>
    </p:spTree>
    <p:extLst>
      <p:ext uri="{BB962C8B-B14F-4D97-AF65-F5344CB8AC3E}">
        <p14:creationId xmlns:p14="http://schemas.microsoft.com/office/powerpoint/2010/main" val="1563026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srcRect t="1591" b="1157"/>
          <a:stretch/>
        </p:blipFill>
        <p:spPr bwMode="auto">
          <a:xfrm>
            <a:off x="386609" y="1903539"/>
            <a:ext cx="3873334" cy="4905925"/>
          </a:xfrm>
          <a:prstGeom prst="rect">
            <a:avLst/>
          </a:prstGeom>
          <a:noFill/>
          <a:ln w="9525">
            <a:noFill/>
            <a:miter lim="800000"/>
            <a:headEnd/>
            <a:tailEnd/>
          </a:ln>
        </p:spPr>
      </p:pic>
      <p:sp>
        <p:nvSpPr>
          <p:cNvPr id="7" name="標題 1"/>
          <p:cNvSpPr txBox="1">
            <a:spLocks/>
          </p:cNvSpPr>
          <p:nvPr/>
        </p:nvSpPr>
        <p:spPr>
          <a:xfrm>
            <a:off x="354413" y="164967"/>
            <a:ext cx="7498080" cy="106709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sz="2400" kern="1200">
                <a:solidFill>
                  <a:schemeClr val="tx1">
                    <a:lumMod val="75000"/>
                    <a:lumOff val="25000"/>
                  </a:schemeClr>
                </a:solidFill>
                <a:latin typeface="+mj-lt"/>
                <a:ea typeface="+mj-ea"/>
                <a:cs typeface="+mj-cs"/>
              </a:defRPr>
            </a:lvl1pPr>
          </a:lstStyle>
          <a:p>
            <a:r>
              <a:rPr lang="zh-CN" altLang="en-US"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申請要求</a:t>
            </a:r>
            <a:r>
              <a:rPr lang="en-US" altLang="zh-CN"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
            </a:r>
            <a:br>
              <a:rPr lang="en-US" altLang="zh-CN"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br>
            <a:r>
              <a:rPr lang="en-US" altLang="zh-TW"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Requirements of Application</a:t>
            </a:r>
            <a:endParaRPr lang="zh-TW" altLang="en-US" sz="2800" dirty="0">
              <a:latin typeface="Calibri" panose="020F0502020204030204" pitchFamily="34" charset="0"/>
              <a:ea typeface="微軟正黑體" pitchFamily="34" charset="-120"/>
              <a:cs typeface="Calibri" panose="020F0502020204030204" pitchFamily="34" charset="0"/>
            </a:endParaRPr>
          </a:p>
        </p:txBody>
      </p:sp>
      <p:sp>
        <p:nvSpPr>
          <p:cNvPr id="11" name="內容版面配置區 2"/>
          <p:cNvSpPr txBox="1">
            <a:spLocks/>
          </p:cNvSpPr>
          <p:nvPr/>
        </p:nvSpPr>
        <p:spPr>
          <a:xfrm>
            <a:off x="354413" y="1215903"/>
            <a:ext cx="6380216" cy="847295"/>
          </a:xfrm>
          <a:prstGeom prst="rect">
            <a:avLst/>
          </a:prstGeom>
        </p:spPr>
        <p:txBody>
          <a:bodyPr vert="horz" lIns="0" tIns="0" rIns="0" bIns="0" rtlCol="0">
            <a:normAutofit/>
          </a:bodyPr>
          <a:lstStyle>
            <a:lvl1pPr marL="0" indent="0" algn="ctr" defTabSz="685800" rtl="0" eaLnBrk="1" latinLnBrk="0" hangingPunct="1">
              <a:lnSpc>
                <a:spcPct val="100000"/>
              </a:lnSpc>
              <a:spcBef>
                <a:spcPts val="0"/>
              </a:spcBef>
              <a:buFont typeface="Arial" panose="020B0604020202020204" pitchFamily="34" charset="0"/>
              <a:buNone/>
              <a:defRPr sz="2100" b="1" kern="1200">
                <a:solidFill>
                  <a:schemeClr val="tx1">
                    <a:lumMod val="75000"/>
                    <a:lumOff val="25000"/>
                  </a:schemeClr>
                </a:solidFill>
                <a:latin typeface="+mn-lt"/>
                <a:ea typeface="+mn-ea"/>
                <a:cs typeface="Segoe UI Semibold" panose="020B0702040204020203"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lumMod val="75000"/>
                    <a:lumOff val="25000"/>
                  </a:schemeClr>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lumMod val="75000"/>
                    <a:lumOff val="25000"/>
                  </a:schemeClr>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lumMod val="75000"/>
                    <a:lumOff val="25000"/>
                  </a:schemeClr>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lumMod val="75000"/>
                    <a:lumOff val="25000"/>
                  </a:schemeClr>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6576" lvl="0" algn="just">
              <a:spcAft>
                <a:spcPts val="800"/>
              </a:spcAft>
              <a:buClr>
                <a:schemeClr val="accent1"/>
              </a:buClr>
              <a:buSzPct val="100000"/>
              <a:defRPr/>
            </a:pPr>
            <a:r>
              <a:rPr lang="zh-TW" altLang="en-US" sz="1800" dirty="0">
                <a:solidFill>
                  <a:srgbClr val="0033CC"/>
                </a:solidFill>
                <a:latin typeface="Calibri" panose="020F0502020204030204" pitchFamily="34" charset="0"/>
                <a:ea typeface="微軟正黑體" pitchFamily="34" charset="-120"/>
                <a:cs typeface="Calibri" panose="020F0502020204030204" pitchFamily="34" charset="0"/>
              </a:rPr>
              <a:t>申請表格</a:t>
            </a:r>
            <a:r>
              <a:rPr lang="en-US" altLang="zh-TW" sz="1800" dirty="0">
                <a:solidFill>
                  <a:srgbClr val="0033CC"/>
                </a:solidFill>
                <a:latin typeface="Calibri" panose="020F0502020204030204" pitchFamily="34" charset="0"/>
                <a:ea typeface="微軟正黑體" pitchFamily="34" charset="-120"/>
                <a:cs typeface="Calibri" panose="020F0502020204030204" pitchFamily="34" charset="0"/>
              </a:rPr>
              <a:t>(</a:t>
            </a:r>
            <a:r>
              <a:rPr lang="zh-CN" altLang="en-US" sz="1800" dirty="0">
                <a:solidFill>
                  <a:srgbClr val="0033CC"/>
                </a:solidFill>
                <a:latin typeface="Calibri" panose="020F0502020204030204" pitchFamily="34" charset="0"/>
                <a:ea typeface="微軟正黑體" pitchFamily="34" charset="-120"/>
                <a:cs typeface="Calibri" panose="020F0502020204030204" pitchFamily="34" charset="0"/>
              </a:rPr>
              <a:t>進口許可證表格三</a:t>
            </a:r>
            <a:r>
              <a:rPr lang="en-US" altLang="zh-TW" sz="1800" dirty="0">
                <a:solidFill>
                  <a:srgbClr val="0033CC"/>
                </a:solidFill>
                <a:latin typeface="Calibri" panose="020F0502020204030204" pitchFamily="34" charset="0"/>
                <a:ea typeface="微軟正黑體" pitchFamily="34" charset="-120"/>
                <a:cs typeface="Calibri" panose="020F0502020204030204" pitchFamily="34" charset="0"/>
              </a:rPr>
              <a:t>)</a:t>
            </a:r>
          </a:p>
          <a:p>
            <a:pPr algn="l"/>
            <a:r>
              <a:rPr lang="en-US" altLang="zh-TW" sz="1800" dirty="0" smtClean="0">
                <a:solidFill>
                  <a:srgbClr val="0033CC"/>
                </a:solidFill>
                <a:latin typeface="Calibri" panose="020F0502020204030204" pitchFamily="34" charset="0"/>
                <a:ea typeface="微軟正黑體" pitchFamily="34" charset="-120"/>
                <a:cs typeface="Calibri" panose="020F0502020204030204" pitchFamily="34" charset="0"/>
              </a:rPr>
              <a:t> Import </a:t>
            </a:r>
            <a:r>
              <a:rPr lang="en-US" altLang="zh-TW" sz="1800" dirty="0" err="1">
                <a:solidFill>
                  <a:srgbClr val="0033CC"/>
                </a:solidFill>
                <a:latin typeface="Calibri" panose="020F0502020204030204" pitchFamily="34" charset="0"/>
                <a:ea typeface="微軟正黑體" panose="020B0604030504040204" pitchFamily="34" charset="-120"/>
                <a:cs typeface="Calibri" panose="020F0502020204030204" pitchFamily="34" charset="0"/>
              </a:rPr>
              <a:t>Licence</a:t>
            </a:r>
            <a:r>
              <a:rPr lang="en-US" altLang="zh-TW" sz="1800" dirty="0">
                <a:solidFill>
                  <a:srgbClr val="0033CC"/>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800" dirty="0" smtClean="0">
                <a:solidFill>
                  <a:srgbClr val="0033CC"/>
                </a:solidFill>
                <a:latin typeface="Calibri" panose="020F0502020204030204" pitchFamily="34" charset="0"/>
                <a:ea typeface="微軟正黑體" panose="020B0604030504040204" pitchFamily="34" charset="-120"/>
                <a:cs typeface="Calibri" panose="020F0502020204030204" pitchFamily="34" charset="0"/>
              </a:rPr>
              <a:t>Application Form (Form 3)</a:t>
            </a:r>
            <a:endParaRPr lang="zh-TW" altLang="en-US" sz="1800" dirty="0">
              <a:solidFill>
                <a:srgbClr val="0033CC"/>
              </a:solidFill>
              <a:latin typeface="Calibri" panose="020F0502020204030204" pitchFamily="34" charset="0"/>
              <a:ea typeface="微軟正黑體" pitchFamily="34" charset="-120"/>
              <a:cs typeface="Calibri" panose="020F0502020204030204" pitchFamily="34" charset="0"/>
            </a:endParaRPr>
          </a:p>
        </p:txBody>
      </p:sp>
      <p:sp>
        <p:nvSpPr>
          <p:cNvPr id="12" name="文字方塊 11"/>
          <p:cNvSpPr txBox="1"/>
          <p:nvPr/>
        </p:nvSpPr>
        <p:spPr>
          <a:xfrm>
            <a:off x="5370285" y="237538"/>
            <a:ext cx="3512458" cy="6771084"/>
          </a:xfrm>
          <a:prstGeom prst="rect">
            <a:avLst/>
          </a:prstGeom>
          <a:noFill/>
        </p:spPr>
        <p:txBody>
          <a:bodyPr wrap="square" rtlCol="0">
            <a:spAutoFit/>
          </a:bodyPr>
          <a:lstStyle/>
          <a:p>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1.   </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外地</a:t>
            </a:r>
            <a:r>
              <a:rPr lang="zh-TW" altLang="en-US" sz="1400" dirty="0">
                <a:latin typeface="Calibri" panose="020F0502020204030204" pitchFamily="34" charset="0"/>
                <a:ea typeface="微軟正黑體" panose="020B0604030504040204" pitchFamily="34" charset="-120"/>
                <a:cs typeface="Calibri" panose="020F0502020204030204" pitchFamily="34" charset="0"/>
              </a:rPr>
              <a:t>出口商</a:t>
            </a:r>
            <a:r>
              <a:rPr lang="en-US" altLang="zh-TW" sz="1400" dirty="0">
                <a:latin typeface="Calibri" panose="020F0502020204030204" pitchFamily="34" charset="0"/>
                <a:ea typeface="微軟正黑體" panose="020B0604030504040204" pitchFamily="34" charset="-120"/>
                <a:cs typeface="Calibri" panose="020F0502020204030204" pitchFamily="34" charset="0"/>
              </a:rPr>
              <a:t>(</a:t>
            </a:r>
            <a:r>
              <a:rPr lang="zh-TW" altLang="en-US" sz="1400" dirty="0">
                <a:latin typeface="Calibri" panose="020F0502020204030204" pitchFamily="34" charset="0"/>
                <a:ea typeface="微軟正黑體" panose="020B0604030504040204" pitchFamily="34" charset="-120"/>
                <a:cs typeface="Calibri" panose="020F0502020204030204" pitchFamily="34" charset="0"/>
              </a:rPr>
              <a:t>名稱及地址</a:t>
            </a:r>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a:t>
            </a:r>
            <a:r>
              <a:rPr lang="en-US" altLang="zh-HK" sz="1400" dirty="0">
                <a:latin typeface="Calibri" panose="020F0502020204030204" pitchFamily="34" charset="0"/>
                <a:ea typeface="微軟正黑體" panose="020B0604030504040204" pitchFamily="34" charset="-120"/>
                <a:cs typeface="Calibri" panose="020F0502020204030204" pitchFamily="34" charset="0"/>
              </a:rPr>
              <a:t> </a:t>
            </a:r>
            <a:endParaRPr lang="en-US" altLang="zh-HK" sz="1400" dirty="0" smtClean="0">
              <a:latin typeface="Calibri" panose="020F0502020204030204" pitchFamily="34" charset="0"/>
              <a:ea typeface="微軟正黑體" panose="020B0604030504040204" pitchFamily="34" charset="-120"/>
              <a:cs typeface="Calibri" panose="020F0502020204030204" pitchFamily="34" charset="0"/>
            </a:endParaRPr>
          </a:p>
          <a:p>
            <a:r>
              <a:rPr lang="en-US" altLang="zh-HK" sz="1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Foreign </a:t>
            </a:r>
            <a:r>
              <a:rPr lang="en-US" altLang="zh-HK"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Exporter (Name and Address)</a:t>
            </a:r>
            <a:endPar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endParaRPr>
          </a:p>
          <a:p>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2.   </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進口商</a:t>
            </a:r>
            <a:r>
              <a:rPr lang="en-US" altLang="zh-TW" sz="1400" dirty="0">
                <a:latin typeface="Calibri" panose="020F0502020204030204" pitchFamily="34" charset="0"/>
                <a:ea typeface="微軟正黑體" panose="020B0604030504040204" pitchFamily="34" charset="-120"/>
                <a:cs typeface="Calibri" panose="020F0502020204030204" pitchFamily="34" charset="0"/>
              </a:rPr>
              <a:t>(</a:t>
            </a:r>
            <a:r>
              <a:rPr lang="zh-TW" altLang="en-US" sz="1400" dirty="0">
                <a:latin typeface="Calibri" panose="020F0502020204030204" pitchFamily="34" charset="0"/>
                <a:ea typeface="微軟正黑體" panose="020B0604030504040204" pitchFamily="34" charset="-120"/>
                <a:cs typeface="Calibri" panose="020F0502020204030204" pitchFamily="34" charset="0"/>
              </a:rPr>
              <a:t>名稱及地址</a:t>
            </a:r>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a:t>
            </a:r>
          </a:p>
          <a:p>
            <a:r>
              <a:rPr lang="en-US" altLang="zh-HK" sz="1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Importer </a:t>
            </a:r>
            <a:r>
              <a:rPr lang="en-US" altLang="zh-HK"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(Name and Address)</a:t>
            </a:r>
            <a:endPar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endParaRPr>
          </a:p>
          <a:p>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3.   </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商業</a:t>
            </a:r>
            <a:r>
              <a:rPr lang="zh-TW" altLang="en-US" sz="1400" dirty="0">
                <a:latin typeface="Calibri" panose="020F0502020204030204" pitchFamily="34" charset="0"/>
                <a:ea typeface="微軟正黑體" panose="020B0604030504040204" pitchFamily="34" charset="-120"/>
                <a:cs typeface="Calibri" panose="020F0502020204030204" pitchFamily="34" charset="0"/>
              </a:rPr>
              <a:t>登記</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號碼</a:t>
            </a:r>
            <a:endParaRPr lang="en-US" altLang="zh-TW" sz="1400" dirty="0" smtClean="0">
              <a:latin typeface="Calibri" panose="020F0502020204030204" pitchFamily="34" charset="0"/>
              <a:ea typeface="微軟正黑體" panose="020B0604030504040204" pitchFamily="34" charset="-120"/>
              <a:cs typeface="Calibri" panose="020F0502020204030204" pitchFamily="34" charset="0"/>
            </a:endParaRPr>
          </a:p>
          <a:p>
            <a:r>
              <a:rPr lang="en-US" altLang="zh-HK" sz="1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Business </a:t>
            </a:r>
            <a:r>
              <a:rPr lang="en-US" altLang="zh-HK"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Reg. </a:t>
            </a:r>
            <a:r>
              <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No.</a:t>
            </a:r>
            <a:endPar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endParaRPr>
          </a:p>
          <a:p>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4.   </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預計</a:t>
            </a:r>
            <a:r>
              <a:rPr lang="zh-TW" altLang="en-US" sz="1400" dirty="0">
                <a:latin typeface="Calibri" panose="020F0502020204030204" pitchFamily="34" charset="0"/>
                <a:ea typeface="微軟正黑體" panose="020B0604030504040204" pitchFamily="34" charset="-120"/>
                <a:cs typeface="Calibri" panose="020F0502020204030204" pitchFamily="34" charset="0"/>
              </a:rPr>
              <a:t>抵達</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日期</a:t>
            </a:r>
            <a:endParaRPr lang="en-US" altLang="zh-TW" sz="1400" dirty="0" smtClean="0">
              <a:latin typeface="Calibri" panose="020F0502020204030204" pitchFamily="34" charset="0"/>
              <a:ea typeface="微軟正黑體" panose="020B0604030504040204" pitchFamily="34" charset="-120"/>
              <a:cs typeface="Calibri" panose="020F0502020204030204" pitchFamily="34" charset="0"/>
            </a:endParaRPr>
          </a:p>
          <a:p>
            <a:r>
              <a:rPr lang="en-US" altLang="zh-HK" sz="1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Estimated </a:t>
            </a:r>
            <a:r>
              <a:rPr lang="en-US" altLang="zh-HK"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Date of Arrival</a:t>
            </a:r>
            <a:endPar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endParaRPr>
          </a:p>
          <a:p>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5.   </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船隻</a:t>
            </a:r>
            <a:r>
              <a:rPr lang="en-US" altLang="zh-TW" sz="1400" dirty="0">
                <a:latin typeface="Calibri" panose="020F0502020204030204" pitchFamily="34" charset="0"/>
                <a:ea typeface="微軟正黑體" panose="020B0604030504040204" pitchFamily="34" charset="-120"/>
                <a:cs typeface="Calibri" panose="020F0502020204030204" pitchFamily="34" charset="0"/>
              </a:rPr>
              <a:t>/</a:t>
            </a:r>
            <a:r>
              <a:rPr lang="zh-TW" altLang="en-US" sz="1400" dirty="0">
                <a:latin typeface="Calibri" panose="020F0502020204030204" pitchFamily="34" charset="0"/>
                <a:ea typeface="微軟正黑體" panose="020B0604030504040204" pitchFamily="34" charset="-120"/>
                <a:cs typeface="Calibri" panose="020F0502020204030204" pitchFamily="34" charset="0"/>
              </a:rPr>
              <a:t>班機</a:t>
            </a:r>
            <a:r>
              <a:rPr lang="en-US" altLang="zh-TW" sz="1400" dirty="0">
                <a:latin typeface="Calibri" panose="020F0502020204030204" pitchFamily="34" charset="0"/>
                <a:ea typeface="微軟正黑體" panose="020B0604030504040204" pitchFamily="34" charset="-120"/>
                <a:cs typeface="Calibri" panose="020F0502020204030204" pitchFamily="34" charset="0"/>
              </a:rPr>
              <a:t>/</a:t>
            </a:r>
            <a:r>
              <a:rPr lang="zh-TW" altLang="en-US" sz="1400" dirty="0">
                <a:latin typeface="Calibri" panose="020F0502020204030204" pitchFamily="34" charset="0"/>
                <a:ea typeface="微軟正黑體" panose="020B0604030504040204" pitchFamily="34" charset="-120"/>
                <a:cs typeface="Calibri" panose="020F0502020204030204" pitchFamily="34" charset="0"/>
              </a:rPr>
              <a:t>車輛</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編號</a:t>
            </a:r>
            <a:endParaRPr lang="en-US" altLang="zh-TW" sz="1400" dirty="0" smtClean="0">
              <a:latin typeface="Calibri" panose="020F0502020204030204" pitchFamily="34" charset="0"/>
              <a:ea typeface="微軟正黑體" panose="020B0604030504040204" pitchFamily="34" charset="-120"/>
              <a:cs typeface="Calibri" panose="020F0502020204030204" pitchFamily="34" charset="0"/>
            </a:endParaRPr>
          </a:p>
          <a:p>
            <a:r>
              <a:rPr lang="en-US" altLang="zh-HK" sz="1400" dirty="0">
                <a:latin typeface="Calibri" panose="020F0502020204030204" pitchFamily="34" charset="0"/>
                <a:ea typeface="微軟正黑體" panose="020B0604030504040204" pitchFamily="34" charset="-120"/>
                <a:cs typeface="Calibri" panose="020F0502020204030204" pitchFamily="34" charset="0"/>
              </a:rPr>
              <a:t> </a:t>
            </a:r>
            <a:r>
              <a:rPr lang="en-US" altLang="zh-HK" sz="1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Vessel/Flight/Vehicle </a:t>
            </a:r>
            <a:r>
              <a:rPr lang="en-US" altLang="zh-HK"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Number</a:t>
            </a:r>
            <a:endPar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endParaRPr>
          </a:p>
          <a:p>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6.   </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標記</a:t>
            </a:r>
            <a:r>
              <a:rPr lang="zh-TW" altLang="en-US" sz="1400" dirty="0">
                <a:latin typeface="Calibri" panose="020F0502020204030204" pitchFamily="34" charset="0"/>
                <a:ea typeface="微軟正黑體" panose="020B0604030504040204" pitchFamily="34" charset="-120"/>
                <a:cs typeface="Calibri" panose="020F0502020204030204" pitchFamily="34" charset="0"/>
              </a:rPr>
              <a:t>及編號；貨櫃</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編號</a:t>
            </a:r>
            <a:endParaRPr lang="en-US" altLang="zh-TW" sz="1400" dirty="0" smtClean="0">
              <a:latin typeface="Calibri" panose="020F0502020204030204" pitchFamily="34" charset="0"/>
              <a:ea typeface="微軟正黑體" panose="020B0604030504040204" pitchFamily="34" charset="-120"/>
              <a:cs typeface="Calibri" panose="020F0502020204030204" pitchFamily="34" charset="0"/>
            </a:endParaRPr>
          </a:p>
          <a:p>
            <a:r>
              <a:rPr lang="en-US" altLang="zh-HK" sz="1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Marks </a:t>
            </a:r>
            <a:r>
              <a:rPr lang="en-US" altLang="zh-HK"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and Nos.; Container No.</a:t>
            </a:r>
            <a:endPar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endParaRPr>
          </a:p>
          <a:p>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7.   </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包裹</a:t>
            </a:r>
            <a:r>
              <a:rPr lang="zh-TW" altLang="en-US" sz="1400" dirty="0">
                <a:latin typeface="Calibri" panose="020F0502020204030204" pitchFamily="34" charset="0"/>
                <a:ea typeface="微軟正黑體" panose="020B0604030504040204" pitchFamily="34" charset="-120"/>
                <a:cs typeface="Calibri" panose="020F0502020204030204" pitchFamily="34" charset="0"/>
              </a:rPr>
              <a:t>數目及</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種類</a:t>
            </a:r>
            <a:endParaRPr lang="en-US" altLang="zh-TW" sz="1400" dirty="0" smtClean="0">
              <a:latin typeface="Calibri" panose="020F0502020204030204" pitchFamily="34" charset="0"/>
              <a:ea typeface="微軟正黑體" panose="020B0604030504040204" pitchFamily="34" charset="-120"/>
              <a:cs typeface="Calibri" panose="020F0502020204030204" pitchFamily="34" charset="0"/>
            </a:endParaRPr>
          </a:p>
          <a:p>
            <a:r>
              <a:rPr lang="en-US" altLang="zh-HK" sz="1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No</a:t>
            </a:r>
            <a:r>
              <a:rPr lang="en-US" altLang="zh-HK"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 and Kind of Packages</a:t>
            </a:r>
            <a:endParaRPr lang="en-US" altLang="zh-TW"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endParaRPr>
          </a:p>
          <a:p>
            <a:r>
              <a:rPr lang="en-US" altLang="zh-HK" sz="1400" dirty="0" smtClean="0">
                <a:latin typeface="Calibri" panose="020F0502020204030204" pitchFamily="34" charset="0"/>
                <a:ea typeface="微軟正黑體" panose="020B0604030504040204" pitchFamily="34" charset="-120"/>
                <a:cs typeface="Calibri" panose="020F0502020204030204" pitchFamily="34" charset="0"/>
              </a:rPr>
              <a:t>8.   </a:t>
            </a:r>
            <a:r>
              <a:rPr lang="zh-HK" altLang="en-US" sz="1400" dirty="0" smtClean="0">
                <a:latin typeface="Calibri" panose="020F0502020204030204" pitchFamily="34" charset="0"/>
                <a:ea typeface="微軟正黑體" panose="020B0604030504040204" pitchFamily="34" charset="-120"/>
                <a:cs typeface="Calibri" panose="020F0502020204030204" pitchFamily="34" charset="0"/>
              </a:rPr>
              <a:t>單位數量</a:t>
            </a:r>
            <a:endParaRPr lang="en-US" altLang="zh-HK" sz="1400" dirty="0" smtClean="0">
              <a:latin typeface="Calibri" panose="020F0502020204030204" pitchFamily="34" charset="0"/>
              <a:ea typeface="微軟正黑體" panose="020B0604030504040204" pitchFamily="34" charset="-120"/>
              <a:cs typeface="Calibri" panose="020F0502020204030204" pitchFamily="34" charset="0"/>
            </a:endParaRPr>
          </a:p>
          <a:p>
            <a:r>
              <a:rPr lang="en-US" altLang="zh-HK" sz="1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No</a:t>
            </a:r>
            <a:r>
              <a:rPr lang="en-US" altLang="zh-HK"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 of </a:t>
            </a:r>
            <a:r>
              <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Units</a:t>
            </a:r>
          </a:p>
          <a:p>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9.   </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貨物</a:t>
            </a:r>
            <a:r>
              <a:rPr lang="zh-TW" altLang="en-US" sz="1400" dirty="0">
                <a:latin typeface="Calibri" panose="020F0502020204030204" pitchFamily="34" charset="0"/>
                <a:ea typeface="微軟正黑體" panose="020B0604030504040204" pitchFamily="34" charset="-120"/>
                <a:cs typeface="Calibri" panose="020F0502020204030204" pitchFamily="34" charset="0"/>
              </a:rPr>
              <a:t>的</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說明</a:t>
            </a:r>
            <a:endParaRPr lang="en-US" altLang="zh-TW" sz="1400" dirty="0" smtClean="0">
              <a:latin typeface="Calibri" panose="020F0502020204030204" pitchFamily="34" charset="0"/>
              <a:ea typeface="微軟正黑體" panose="020B0604030504040204" pitchFamily="34" charset="-120"/>
              <a:cs typeface="Calibri" panose="020F0502020204030204" pitchFamily="34" charset="0"/>
            </a:endParaRPr>
          </a:p>
          <a:p>
            <a:r>
              <a:rPr lang="en-US" altLang="zh-HK" sz="1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Description </a:t>
            </a:r>
            <a:r>
              <a:rPr lang="en-US" altLang="zh-HK"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of Goods</a:t>
            </a:r>
            <a:endParaRPr lang="zh-TW" altLang="en-US"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endParaRPr>
          </a:p>
          <a:p>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10. </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空白</a:t>
            </a:r>
            <a:r>
              <a:rPr lang="zh-TW" altLang="en-US" sz="1400" dirty="0">
                <a:latin typeface="Calibri" panose="020F0502020204030204" pitchFamily="34" charset="0"/>
                <a:ea typeface="微軟正黑體" panose="020B0604030504040204" pitchFamily="34" charset="-120"/>
                <a:cs typeface="Calibri" panose="020F0502020204030204" pitchFamily="34" charset="0"/>
              </a:rPr>
              <a:t>地方必須</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刪去</a:t>
            </a:r>
            <a:endParaRPr lang="en-US" altLang="zh-TW" sz="1400" dirty="0" smtClean="0">
              <a:latin typeface="Calibri" panose="020F0502020204030204" pitchFamily="34" charset="0"/>
              <a:ea typeface="微軟正黑體" panose="020B0604030504040204" pitchFamily="34" charset="-120"/>
              <a:cs typeface="Calibri" panose="020F0502020204030204" pitchFamily="34" charset="0"/>
            </a:endParaRPr>
          </a:p>
          <a:p>
            <a:r>
              <a:rPr lang="en-US" altLang="zh-HK" sz="1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Blank </a:t>
            </a:r>
            <a:r>
              <a:rPr lang="en-US" altLang="zh-HK"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space must be crossed out</a:t>
            </a:r>
            <a:r>
              <a:rPr lang="zh-TW" altLang="en-US"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 </a:t>
            </a:r>
            <a:endParaRPr lang="zh-TW" altLang="en-US"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endParaRPr>
          </a:p>
          <a:p>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11. </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出口</a:t>
            </a:r>
            <a:r>
              <a:rPr lang="zh-TW" altLang="en-US" sz="1400" dirty="0">
                <a:latin typeface="Calibri" panose="020F0502020204030204" pitchFamily="34" charset="0"/>
                <a:ea typeface="微軟正黑體" panose="020B0604030504040204" pitchFamily="34" charset="-120"/>
                <a:cs typeface="Calibri" panose="020F0502020204030204" pitchFamily="34" charset="0"/>
              </a:rPr>
              <a:t>地方 </a:t>
            </a:r>
            <a:endParaRPr lang="en-US" altLang="zh-TW" sz="1400" dirty="0" smtClean="0">
              <a:latin typeface="Calibri" panose="020F0502020204030204" pitchFamily="34" charset="0"/>
              <a:ea typeface="微軟正黑體" panose="020B0604030504040204" pitchFamily="34" charset="-120"/>
              <a:cs typeface="Calibri" panose="020F0502020204030204" pitchFamily="34" charset="0"/>
            </a:endParaRPr>
          </a:p>
          <a:p>
            <a:r>
              <a:rPr lang="en-US" altLang="zh-HK" sz="1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Exporting </a:t>
            </a:r>
            <a:r>
              <a:rPr lang="en-US" altLang="zh-HK"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Place</a:t>
            </a:r>
            <a:endParaRPr lang="zh-TW" altLang="en-US"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endParaRPr>
          </a:p>
          <a:p>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12. </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來源</a:t>
            </a:r>
            <a:r>
              <a:rPr lang="zh-TW" altLang="en-US" sz="1400" dirty="0">
                <a:latin typeface="Calibri" panose="020F0502020204030204" pitchFamily="34" charset="0"/>
                <a:ea typeface="微軟正黑體" panose="020B0604030504040204" pitchFamily="34" charset="-120"/>
                <a:cs typeface="Calibri" panose="020F0502020204030204" pitchFamily="34" charset="0"/>
              </a:rPr>
              <a:t>地方 </a:t>
            </a:r>
            <a:endParaRPr lang="en-US" altLang="zh-TW" sz="1400" dirty="0" smtClean="0">
              <a:latin typeface="Calibri" panose="020F0502020204030204" pitchFamily="34" charset="0"/>
              <a:ea typeface="微軟正黑體" panose="020B0604030504040204" pitchFamily="34" charset="-120"/>
              <a:cs typeface="Calibri" panose="020F0502020204030204" pitchFamily="34" charset="0"/>
            </a:endParaRPr>
          </a:p>
          <a:p>
            <a:r>
              <a:rPr lang="en-US" altLang="zh-HK" sz="1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Place </a:t>
            </a:r>
            <a:r>
              <a:rPr lang="en-US" altLang="zh-HK"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of Origin</a:t>
            </a:r>
            <a:endParaRPr lang="zh-TW" altLang="en-US"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endParaRPr>
          </a:p>
          <a:p>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13. </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進口商</a:t>
            </a:r>
            <a:r>
              <a:rPr lang="zh-TW" altLang="en-US" sz="1400" dirty="0">
                <a:latin typeface="Calibri" panose="020F0502020204030204" pitchFamily="34" charset="0"/>
                <a:ea typeface="微軟正黑體" panose="020B0604030504040204" pitchFamily="34" charset="-120"/>
                <a:cs typeface="Calibri" panose="020F0502020204030204" pitchFamily="34" charset="0"/>
              </a:rPr>
              <a:t>聲明</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書</a:t>
            </a:r>
            <a:endParaRPr lang="en-US" altLang="zh-TW" sz="1400" dirty="0" smtClean="0">
              <a:latin typeface="Calibri" panose="020F0502020204030204" pitchFamily="34" charset="0"/>
              <a:ea typeface="微軟正黑體" panose="020B0604030504040204" pitchFamily="34" charset="-120"/>
              <a:cs typeface="Calibri" panose="020F0502020204030204" pitchFamily="34" charset="0"/>
            </a:endParaRPr>
          </a:p>
          <a:p>
            <a:r>
              <a:rPr lang="en-US" altLang="zh-HK" sz="1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Importer’s </a:t>
            </a:r>
            <a:r>
              <a:rPr lang="en-US" altLang="zh-HK"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Declaration </a:t>
            </a:r>
            <a:endParaRPr lang="zh-TW" altLang="en-US"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endParaRPr>
          </a:p>
          <a:p>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14. </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簽署</a:t>
            </a:r>
            <a:r>
              <a:rPr lang="zh-TW" altLang="en-US" sz="1400" dirty="0">
                <a:latin typeface="Calibri" panose="020F0502020204030204" pitchFamily="34" charset="0"/>
                <a:ea typeface="微軟正黑體" panose="020B0604030504040204" pitchFamily="34" charset="-120"/>
                <a:cs typeface="Calibri" panose="020F0502020204030204" pitchFamily="34" charset="0"/>
              </a:rPr>
              <a:t>人</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姓名</a:t>
            </a:r>
            <a:endParaRPr lang="en-US" altLang="zh-TW" sz="1400" dirty="0" smtClean="0">
              <a:latin typeface="Calibri" panose="020F0502020204030204" pitchFamily="34" charset="0"/>
              <a:ea typeface="微軟正黑體" panose="020B0604030504040204" pitchFamily="34" charset="-120"/>
              <a:cs typeface="Calibri" panose="020F0502020204030204" pitchFamily="34" charset="0"/>
            </a:endParaRPr>
          </a:p>
          <a:p>
            <a:r>
              <a:rPr lang="en-US" altLang="zh-HK" sz="1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Signatory’s </a:t>
            </a:r>
            <a:r>
              <a:rPr lang="en-US" altLang="zh-HK"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Name in Block Letters</a:t>
            </a:r>
            <a:endParaRPr lang="zh-TW" altLang="en-US"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endParaRPr>
          </a:p>
          <a:p>
            <a:r>
              <a:rPr lang="en-US" altLang="zh-TW" sz="1400" dirty="0" smtClean="0">
                <a:latin typeface="Calibri" panose="020F0502020204030204" pitchFamily="34" charset="0"/>
                <a:ea typeface="微軟正黑體" panose="020B0604030504040204" pitchFamily="34" charset="-120"/>
                <a:cs typeface="Calibri" panose="020F0502020204030204" pitchFamily="34" charset="0"/>
              </a:rPr>
              <a:t>15. </a:t>
            </a:r>
            <a:r>
              <a:rPr lang="zh-TW" altLang="en-US" sz="1400" dirty="0" smtClean="0">
                <a:latin typeface="Calibri" panose="020F0502020204030204" pitchFamily="34" charset="0"/>
                <a:ea typeface="微軟正黑體" panose="020B0604030504040204" pitchFamily="34" charset="-120"/>
                <a:cs typeface="Calibri" panose="020F0502020204030204" pitchFamily="34" charset="0"/>
              </a:rPr>
              <a:t>日</a:t>
            </a:r>
            <a:r>
              <a:rPr lang="zh-TW" altLang="en-US" sz="1400" dirty="0">
                <a:latin typeface="Calibri" panose="020F0502020204030204" pitchFamily="34" charset="0"/>
                <a:ea typeface="微軟正黑體" panose="020B0604030504040204" pitchFamily="34" charset="-120"/>
                <a:cs typeface="Calibri" panose="020F0502020204030204" pitchFamily="34" charset="0"/>
              </a:rPr>
              <a:t>期、簽署及公司印章</a:t>
            </a:r>
          </a:p>
          <a:p>
            <a:r>
              <a:rPr lang="en-US" altLang="zh-HK" sz="14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Date</a:t>
            </a:r>
            <a:r>
              <a:rPr lang="en-US" altLang="zh-HK" sz="1400" dirty="0">
                <a:solidFill>
                  <a:srgbClr val="C00000"/>
                </a:solidFill>
                <a:latin typeface="Calibri" panose="020F0502020204030204" pitchFamily="34" charset="0"/>
                <a:ea typeface="微軟正黑體" panose="020B0604030504040204" pitchFamily="34" charset="-120"/>
                <a:cs typeface="Calibri" panose="020F0502020204030204" pitchFamily="34" charset="0"/>
              </a:rPr>
              <a:t>, Signature and Company Chop</a:t>
            </a:r>
            <a:endParaRPr lang="en-US" altLang="zh-HK" sz="14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endParaRPr>
          </a:p>
        </p:txBody>
      </p:sp>
      <p:sp>
        <p:nvSpPr>
          <p:cNvPr id="2" name="投影片編號版面配置區 1"/>
          <p:cNvSpPr>
            <a:spLocks noGrp="1"/>
          </p:cNvSpPr>
          <p:nvPr>
            <p:ph type="sldNum" sz="quarter" idx="12"/>
          </p:nvPr>
        </p:nvSpPr>
        <p:spPr/>
        <p:txBody>
          <a:bodyPr/>
          <a:lstStyle/>
          <a:p>
            <a:fld id="{6A91D05A-299C-4A4B-BC28-B6B4B683E1D6}" type="slidenum">
              <a:rPr lang="zh-HK" altLang="en-US" smtClean="0"/>
              <a:t>25</a:t>
            </a:fld>
            <a:endParaRPr lang="zh-HK" altLang="en-US"/>
          </a:p>
        </p:txBody>
      </p:sp>
    </p:spTree>
    <p:extLst>
      <p:ext uri="{BB962C8B-B14F-4D97-AF65-F5344CB8AC3E}">
        <p14:creationId xmlns:p14="http://schemas.microsoft.com/office/powerpoint/2010/main" val="1240321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3269" y="1064924"/>
            <a:ext cx="4248472" cy="394081"/>
          </a:xfrm>
        </p:spPr>
        <p:txBody>
          <a:bodyPr/>
          <a:lstStyle/>
          <a:p>
            <a:pPr>
              <a:buFont typeface="Wingdings" panose="05000000000000000000" pitchFamily="2" charset="2"/>
              <a:buChar char="l"/>
            </a:pPr>
            <a:r>
              <a:rPr lang="zh-CN" altLang="en-US" sz="1800" b="1" dirty="0" smtClean="0">
                <a:solidFill>
                  <a:schemeClr val="accent6">
                    <a:lumMod val="75000"/>
                  </a:schemeClr>
                </a:solidFill>
                <a:latin typeface="Calibri" panose="020F0502020204030204" pitchFamily="34" charset="0"/>
                <a:ea typeface="微軟正黑體" pitchFamily="34" charset="-120"/>
                <a:cs typeface="Calibri" panose="020F0502020204030204" pitchFamily="34" charset="0"/>
              </a:rPr>
              <a:t>中成藥出口許可證</a:t>
            </a:r>
            <a:endParaRPr lang="zh-TW" altLang="en-US" sz="1800" dirty="0">
              <a:solidFill>
                <a:schemeClr val="accent6">
                  <a:lumMod val="75000"/>
                </a:schemeClr>
              </a:solidFill>
              <a:latin typeface="Calibri" panose="020F0502020204030204" pitchFamily="34" charset="0"/>
              <a:ea typeface="微軟正黑體" pitchFamily="34" charset="-120"/>
              <a:cs typeface="Calibri" panose="020F0502020204030204" pitchFamily="34" charset="0"/>
            </a:endParaRPr>
          </a:p>
        </p:txBody>
      </p:sp>
      <p:sp>
        <p:nvSpPr>
          <p:cNvPr id="7" name="內容版面配置區 2"/>
          <p:cNvSpPr txBox="1">
            <a:spLocks/>
          </p:cNvSpPr>
          <p:nvPr/>
        </p:nvSpPr>
        <p:spPr>
          <a:xfrm>
            <a:off x="463269" y="1459005"/>
            <a:ext cx="7773588" cy="4542971"/>
          </a:xfrm>
          <a:prstGeom prst="rect">
            <a:avLst/>
          </a:prstGeom>
        </p:spPr>
        <p:txBody>
          <a:bodyPr rtlCol="0">
            <a:normAutofit fontScale="70000" lnSpcReduction="20000"/>
          </a:bodyPr>
          <a:lstStyle/>
          <a:p>
            <a:pPr marL="493776" lvl="0" indent="-457200">
              <a:lnSpc>
                <a:spcPct val="120000"/>
              </a:lnSpc>
              <a:spcBef>
                <a:spcPts val="600"/>
              </a:spcBef>
              <a:spcAft>
                <a:spcPts val="600"/>
              </a:spcAft>
              <a:buClr>
                <a:schemeClr val="accent6">
                  <a:lumMod val="75000"/>
                </a:schemeClr>
              </a:buClr>
              <a:buSzPct val="100000"/>
              <a:buFont typeface="Wingdings" panose="05000000000000000000" pitchFamily="2" charset="2"/>
              <a:buAutoNum type="circleNumWdWhitePlain"/>
              <a:defRPr/>
            </a:pPr>
            <a:r>
              <a:rPr lang="zh-TW" altLang="en-US" sz="2200" dirty="0" smtClean="0">
                <a:latin typeface="Calibri" panose="020F0502020204030204" pitchFamily="34" charset="0"/>
                <a:ea typeface="微軟正黑體" pitchFamily="34" charset="-120"/>
                <a:cs typeface="Calibri" panose="020F0502020204030204" pitchFamily="34" charset="0"/>
              </a:rPr>
              <a:t>填妥的申請</a:t>
            </a:r>
            <a:r>
              <a:rPr kumimoji="0" lang="zh-TW" altLang="en-US"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表格</a:t>
            </a:r>
            <a:r>
              <a:rPr kumimoji="0" lang="en-US" altLang="zh-TW"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TW" altLang="en-US"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出口許可證</a:t>
            </a:r>
            <a:r>
              <a:rPr kumimoji="0" lang="zh-TW" altLang="en-US" sz="2200" b="0" i="0" u="none" strike="noStrike" kern="1200" cap="none" spc="0" normalizeH="0" baseline="0" noProof="0" dirty="0" smtClean="0">
                <a:ln>
                  <a:noFill/>
                </a:ln>
                <a:solidFill>
                  <a:schemeClr val="accent6">
                    <a:lumMod val="75000"/>
                  </a:schemeClr>
                </a:solidFill>
                <a:effectLst/>
                <a:uLnTx/>
                <a:uFillTx/>
                <a:latin typeface="Calibri" panose="020F0502020204030204" pitchFamily="34" charset="0"/>
                <a:ea typeface="微軟正黑體" pitchFamily="34" charset="-120"/>
                <a:cs typeface="Calibri" panose="020F0502020204030204" pitchFamily="34" charset="0"/>
              </a:rPr>
              <a:t>表格六</a:t>
            </a:r>
            <a:r>
              <a:rPr lang="en-US" altLang="zh-TW" sz="2200" dirty="0" smtClean="0">
                <a:latin typeface="Calibri" panose="020F0502020204030204" pitchFamily="34" charset="0"/>
                <a:ea typeface="微軟正黑體" pitchFamily="34" charset="-120"/>
                <a:cs typeface="Calibri" panose="020F0502020204030204" pitchFamily="34" charset="0"/>
              </a:rPr>
              <a:t>) (</a:t>
            </a:r>
            <a:r>
              <a:rPr lang="zh-TW" altLang="en-US" sz="2200" dirty="0" smtClean="0">
                <a:latin typeface="Calibri" panose="020F0502020204030204" pitchFamily="34" charset="0"/>
                <a:ea typeface="微軟正黑體" pitchFamily="34" charset="-120"/>
                <a:cs typeface="Calibri" panose="020F0502020204030204" pitchFamily="34" charset="0"/>
              </a:rPr>
              <a:t>一式三份</a:t>
            </a:r>
            <a:r>
              <a:rPr lang="en-US" altLang="zh-TW" sz="2200" dirty="0" smtClean="0">
                <a:latin typeface="Calibri" panose="020F0502020204030204" pitchFamily="34" charset="0"/>
                <a:ea typeface="微軟正黑體" pitchFamily="34" charset="-120"/>
                <a:cs typeface="Calibri" panose="020F0502020204030204" pitchFamily="34" charset="0"/>
              </a:rPr>
              <a:t>)</a:t>
            </a:r>
          </a:p>
          <a:p>
            <a:pPr marL="36576">
              <a:lnSpc>
                <a:spcPct val="120000"/>
              </a:lnSpc>
              <a:spcBef>
                <a:spcPts val="600"/>
              </a:spcBef>
              <a:spcAft>
                <a:spcPts val="600"/>
              </a:spcAft>
              <a:buClr>
                <a:schemeClr val="accent6">
                  <a:lumMod val="75000"/>
                </a:schemeClr>
              </a:buClr>
              <a:buSzPct val="100000"/>
              <a:defRPr/>
            </a:pPr>
            <a:r>
              <a:rPr lang="en-US" altLang="zh-TW" sz="2200" dirty="0" smtClean="0">
                <a:latin typeface="Calibri" panose="020F0502020204030204" pitchFamily="34" charset="0"/>
                <a:ea typeface="微軟正黑體" pitchFamily="34" charset="-120"/>
                <a:cs typeface="Calibri" panose="020F0502020204030204" pitchFamily="34" charset="0"/>
              </a:rPr>
              <a:t>          </a:t>
            </a:r>
            <a:r>
              <a:rPr lang="en-US" altLang="zh-TW" sz="2200" dirty="0" smtClean="0">
                <a:solidFill>
                  <a:srgbClr val="0033CC"/>
                </a:solidFill>
                <a:latin typeface="Calibri" panose="020F0502020204030204" pitchFamily="34" charset="0"/>
                <a:ea typeface="微軟正黑體" panose="020B0604030504040204" pitchFamily="34" charset="-120"/>
                <a:cs typeface="Calibri" panose="020F0502020204030204" pitchFamily="34" charset="0"/>
              </a:rPr>
              <a:t>Completed </a:t>
            </a:r>
            <a:r>
              <a:rPr lang="en-US" altLang="zh-TW" sz="2200" dirty="0">
                <a:solidFill>
                  <a:srgbClr val="0033CC"/>
                </a:solidFill>
                <a:latin typeface="Calibri" panose="020F0502020204030204" pitchFamily="34" charset="0"/>
                <a:ea typeface="微軟正黑體" panose="020B0604030504040204" pitchFamily="34" charset="-120"/>
                <a:cs typeface="Calibri" panose="020F0502020204030204" pitchFamily="34" charset="0"/>
              </a:rPr>
              <a:t>application form (in triplicate</a:t>
            </a:r>
            <a:r>
              <a:rPr lang="en-US" altLang="zh-TW" sz="2200" dirty="0" smtClean="0">
                <a:solidFill>
                  <a:srgbClr val="0033CC"/>
                </a:solidFill>
                <a:latin typeface="Calibri" panose="020F0502020204030204" pitchFamily="34" charset="0"/>
                <a:ea typeface="微軟正黑體" panose="020B0604030504040204" pitchFamily="34" charset="-120"/>
                <a:cs typeface="Calibri" panose="020F0502020204030204" pitchFamily="34" charset="0"/>
              </a:rPr>
              <a:t>)</a:t>
            </a:r>
            <a:endParaRPr kumimoji="0" lang="zh-TW" altLang="zh-TW" sz="2200" b="0" i="0" u="none" strike="noStrike" kern="1200" cap="none" spc="0" normalizeH="0" baseline="0" noProof="0" dirty="0" smtClean="0">
              <a:ln>
                <a:noFill/>
              </a:ln>
              <a:solidFill>
                <a:srgbClr val="0033CC"/>
              </a:solidFill>
              <a:effectLst/>
              <a:uLnTx/>
              <a:uFillTx/>
              <a:latin typeface="Calibri" panose="020F0502020204030204" pitchFamily="34" charset="0"/>
              <a:ea typeface="微軟正黑體" pitchFamily="34" charset="-120"/>
              <a:cs typeface="Calibri" panose="020F0502020204030204" pitchFamily="34" charset="0"/>
            </a:endParaRPr>
          </a:p>
          <a:p>
            <a:pPr marL="493776" marR="0" lvl="0" indent="-457200" algn="just" defTabSz="914400" rtl="0" eaLnBrk="1" fontAlgn="auto" latinLnBrk="0" hangingPunct="1">
              <a:lnSpc>
                <a:spcPct val="120000"/>
              </a:lnSpc>
              <a:spcBef>
                <a:spcPts val="600"/>
              </a:spcBef>
              <a:spcAft>
                <a:spcPts val="600"/>
              </a:spcAft>
              <a:buClr>
                <a:schemeClr val="accent6">
                  <a:lumMod val="75000"/>
                </a:schemeClr>
              </a:buClr>
              <a:buSzPct val="100000"/>
              <a:buFont typeface="Wingdings" panose="05000000000000000000" pitchFamily="2" charset="2"/>
              <a:buAutoNum type="circleNumWdWhitePlain" startAt="2"/>
              <a:tabLst/>
              <a:defRPr/>
            </a:pPr>
            <a:r>
              <a:rPr kumimoji="0" lang="zh-CN" altLang="en-US"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中成藥批發商牌照</a:t>
            </a:r>
            <a:r>
              <a:rPr kumimoji="0" lang="en-US" altLang="zh-TW"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TW" altLang="en-US"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製造商牌照副本</a:t>
            </a:r>
            <a:endParaRPr kumimoji="0" lang="en-US" altLang="zh-TW"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endParaRPr>
          </a:p>
          <a:p>
            <a:pPr marL="36576" algn="just">
              <a:lnSpc>
                <a:spcPct val="120000"/>
              </a:lnSpc>
              <a:spcBef>
                <a:spcPts val="600"/>
              </a:spcBef>
              <a:spcAft>
                <a:spcPts val="600"/>
              </a:spcAft>
              <a:buClr>
                <a:schemeClr val="accent6">
                  <a:lumMod val="75000"/>
                </a:schemeClr>
              </a:buClr>
              <a:buSzPct val="100000"/>
              <a:defRPr/>
            </a:pPr>
            <a:r>
              <a:rPr lang="en-US" altLang="zh-TW" sz="22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TW" sz="2200" dirty="0" smtClean="0">
                <a:solidFill>
                  <a:srgbClr val="0033CC"/>
                </a:solidFill>
                <a:latin typeface="Calibri" panose="020F0502020204030204" pitchFamily="34" charset="0"/>
                <a:ea typeface="微軟正黑體" panose="020B0604030504040204" pitchFamily="34" charset="-120"/>
                <a:cs typeface="Calibri" panose="020F0502020204030204" pitchFamily="34" charset="0"/>
              </a:rPr>
              <a:t>Copy </a:t>
            </a:r>
            <a:r>
              <a:rPr lang="en-US" altLang="zh-TW" sz="2200" dirty="0">
                <a:solidFill>
                  <a:srgbClr val="0033CC"/>
                </a:solidFill>
                <a:latin typeface="Calibri" panose="020F0502020204030204" pitchFamily="34" charset="0"/>
                <a:ea typeface="微軟正黑體" panose="020B0604030504040204" pitchFamily="34" charset="-120"/>
                <a:cs typeface="Calibri" panose="020F0502020204030204" pitchFamily="34" charset="0"/>
              </a:rPr>
              <a:t>of valid trader </a:t>
            </a:r>
            <a:r>
              <a:rPr lang="en-US" altLang="zh-TW" sz="2200" dirty="0" err="1" smtClean="0">
                <a:solidFill>
                  <a:srgbClr val="0033CC"/>
                </a:solidFill>
                <a:latin typeface="Calibri" panose="020F0502020204030204" pitchFamily="34" charset="0"/>
                <a:ea typeface="微軟正黑體" panose="020B0604030504040204" pitchFamily="34" charset="-120"/>
                <a:cs typeface="Calibri" panose="020F0502020204030204" pitchFamily="34" charset="0"/>
              </a:rPr>
              <a:t>licence</a:t>
            </a:r>
            <a:endParaRPr kumimoji="0" lang="en-US" altLang="zh-TW" sz="2200" b="0" i="0" u="none" strike="noStrike" kern="1200" cap="none" spc="0" normalizeH="0" baseline="0" noProof="0" dirty="0" smtClean="0">
              <a:ln>
                <a:noFill/>
              </a:ln>
              <a:solidFill>
                <a:srgbClr val="0033CC"/>
              </a:solidFill>
              <a:effectLst/>
              <a:uLnTx/>
              <a:uFillTx/>
              <a:latin typeface="Calibri" panose="020F0502020204030204" pitchFamily="34" charset="0"/>
              <a:ea typeface="微軟正黑體" pitchFamily="34" charset="-120"/>
              <a:cs typeface="Calibri" panose="020F0502020204030204" pitchFamily="34" charset="0"/>
            </a:endParaRPr>
          </a:p>
          <a:p>
            <a:pPr marL="493776" marR="0" lvl="0" indent="-457200" algn="just" defTabSz="914400" rtl="0" eaLnBrk="1" fontAlgn="auto" latinLnBrk="0" hangingPunct="1">
              <a:lnSpc>
                <a:spcPct val="120000"/>
              </a:lnSpc>
              <a:spcBef>
                <a:spcPts val="600"/>
              </a:spcBef>
              <a:spcAft>
                <a:spcPts val="0"/>
              </a:spcAft>
              <a:buClr>
                <a:schemeClr val="accent6">
                  <a:lumMod val="75000"/>
                </a:schemeClr>
              </a:buClr>
              <a:buSzPct val="100000"/>
              <a:buFont typeface="Wingdings" panose="05000000000000000000" pitchFamily="2" charset="2"/>
              <a:buAutoNum type="circleNumWdWhitePlain" startAt="3"/>
              <a:tabLst/>
              <a:defRPr/>
            </a:pPr>
            <a:r>
              <a:rPr kumimoji="0" lang="zh-TW" altLang="en-US"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以下</a:t>
            </a:r>
            <a:r>
              <a:rPr lang="zh-TW" altLang="en-US" sz="2200" dirty="0" smtClean="0">
                <a:latin typeface="Calibri" panose="020F0502020204030204" pitchFamily="34" charset="0"/>
                <a:ea typeface="微軟正黑體" pitchFamily="34" charset="-120"/>
                <a:cs typeface="Calibri" panose="020F0502020204030204" pitchFamily="34" charset="0"/>
              </a:rPr>
              <a:t>文件</a:t>
            </a:r>
            <a:r>
              <a:rPr kumimoji="0" lang="zh-TW" altLang="en-US"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副本</a:t>
            </a:r>
            <a:r>
              <a:rPr kumimoji="0" lang="en-US" altLang="zh-TW"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TW" altLang="zh-TW"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如有</a:t>
            </a:r>
            <a:r>
              <a:rPr kumimoji="0" lang="en-US" altLang="zh-TW"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TW" altLang="zh-TW"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endParaRPr kumimoji="0" lang="en-US" altLang="zh-TW"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endParaRPr>
          </a:p>
          <a:p>
            <a:pPr marL="36576" algn="just">
              <a:lnSpc>
                <a:spcPct val="120000"/>
              </a:lnSpc>
              <a:spcBef>
                <a:spcPts val="600"/>
              </a:spcBef>
              <a:buClr>
                <a:schemeClr val="accent6">
                  <a:lumMod val="75000"/>
                </a:schemeClr>
              </a:buClr>
              <a:buSzPct val="100000"/>
              <a:defRPr/>
            </a:pPr>
            <a:r>
              <a:rPr lang="en-US" altLang="zh-TW" sz="2200" dirty="0" smtClean="0">
                <a:solidFill>
                  <a:srgbClr val="C0000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2200" dirty="0" smtClean="0">
                <a:solidFill>
                  <a:srgbClr val="0033CC"/>
                </a:solidFill>
                <a:latin typeface="Calibri" panose="020F0502020204030204" pitchFamily="34" charset="0"/>
                <a:ea typeface="微軟正黑體" panose="020B0604030504040204" pitchFamily="34" charset="-120"/>
                <a:cs typeface="Calibri" panose="020F0502020204030204" pitchFamily="34" charset="0"/>
              </a:rPr>
              <a:t>Copy </a:t>
            </a:r>
            <a:r>
              <a:rPr lang="en-US" altLang="zh-TW" sz="2200" dirty="0">
                <a:solidFill>
                  <a:srgbClr val="0033CC"/>
                </a:solidFill>
                <a:latin typeface="Calibri" panose="020F0502020204030204" pitchFamily="34" charset="0"/>
                <a:ea typeface="微軟正黑體" panose="020B0604030504040204" pitchFamily="34" charset="-120"/>
                <a:cs typeface="Calibri" panose="020F0502020204030204" pitchFamily="34" charset="0"/>
              </a:rPr>
              <a:t>of the following </a:t>
            </a:r>
            <a:r>
              <a:rPr lang="en-US" altLang="zh-TW" sz="2200" dirty="0" smtClean="0">
                <a:solidFill>
                  <a:srgbClr val="0033CC"/>
                </a:solidFill>
                <a:latin typeface="Calibri" panose="020F0502020204030204" pitchFamily="34" charset="0"/>
                <a:ea typeface="微軟正黑體" panose="020B0604030504040204" pitchFamily="34" charset="-120"/>
                <a:cs typeface="Calibri" panose="020F0502020204030204" pitchFamily="34" charset="0"/>
              </a:rPr>
              <a:t>documents (</a:t>
            </a:r>
            <a:r>
              <a:rPr lang="en-US" altLang="zh-TW" sz="2200" dirty="0">
                <a:solidFill>
                  <a:srgbClr val="0033CC"/>
                </a:solidFill>
                <a:latin typeface="Calibri" panose="020F0502020204030204" pitchFamily="34" charset="0"/>
                <a:ea typeface="微軟正黑體" panose="020B0604030504040204" pitchFamily="34" charset="-120"/>
                <a:cs typeface="Calibri" panose="020F0502020204030204" pitchFamily="34" charset="0"/>
              </a:rPr>
              <a:t>if any)</a:t>
            </a:r>
            <a:r>
              <a:rPr lang="zh-TW" altLang="zh-TW" sz="2200" dirty="0" smtClean="0">
                <a:solidFill>
                  <a:srgbClr val="0033CC"/>
                </a:solidFill>
                <a:latin typeface="Calibri" panose="020F0502020204030204" pitchFamily="34" charset="0"/>
                <a:ea typeface="微軟正黑體" panose="020B0604030504040204" pitchFamily="34" charset="-120"/>
                <a:cs typeface="Calibri" panose="020F0502020204030204" pitchFamily="34" charset="0"/>
              </a:rPr>
              <a:t>：</a:t>
            </a:r>
            <a:endParaRPr lang="en-US" altLang="zh-TW" sz="2200" dirty="0">
              <a:solidFill>
                <a:srgbClr val="0033CC"/>
              </a:solidFill>
              <a:latin typeface="Calibri" panose="020F0502020204030204" pitchFamily="34" charset="0"/>
              <a:ea typeface="微軟正黑體" pitchFamily="34" charset="-120"/>
              <a:cs typeface="Calibri" panose="020F0502020204030204" pitchFamily="34" charset="0"/>
            </a:endParaRPr>
          </a:p>
          <a:p>
            <a:pPr marL="836676" lvl="1" indent="-342900" algn="just">
              <a:lnSpc>
                <a:spcPct val="120000"/>
              </a:lnSpc>
              <a:spcBef>
                <a:spcPts val="600"/>
              </a:spcBef>
              <a:buClr>
                <a:schemeClr val="accent6">
                  <a:lumMod val="75000"/>
                </a:schemeClr>
              </a:buClr>
              <a:buSzPct val="100000"/>
              <a:buFont typeface="Wingdings" panose="05000000000000000000" pitchFamily="2" charset="2"/>
              <a:buChar char="l"/>
              <a:defRPr/>
            </a:pPr>
            <a:r>
              <a:rPr kumimoji="0" lang="zh-CN" altLang="en-US"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中成藥註冊證明書</a:t>
            </a:r>
            <a:r>
              <a:rPr kumimoji="0" lang="en-US" altLang="zh-TW"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CN" altLang="en-US"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確認中成藥過渡性註冊通知書</a:t>
            </a:r>
            <a:r>
              <a:rPr kumimoji="0" lang="en-US" altLang="zh-TW"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CN" altLang="en-US"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「確認中成藥註冊</a:t>
            </a:r>
            <a:r>
              <a:rPr kumimoji="0" lang="en-US" altLang="zh-TW"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TW" altLang="en-US"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非過渡性</a:t>
            </a:r>
            <a:r>
              <a:rPr kumimoji="0" lang="en-US" altLang="zh-TW"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a:t>
            </a:r>
            <a:r>
              <a:rPr kumimoji="0" lang="zh-CN" altLang="en-US"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申請通知書」 </a:t>
            </a:r>
            <a:endParaRPr kumimoji="0" lang="en-US" altLang="zh-CN"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endParaRPr>
          </a:p>
          <a:p>
            <a:pPr marL="493776" lvl="1" algn="just">
              <a:lnSpc>
                <a:spcPct val="120000"/>
              </a:lnSpc>
              <a:spcBef>
                <a:spcPts val="600"/>
              </a:spcBef>
              <a:buClr>
                <a:schemeClr val="accent6">
                  <a:lumMod val="75000"/>
                </a:schemeClr>
              </a:buClr>
              <a:buSzPct val="100000"/>
              <a:defRPr/>
            </a:pPr>
            <a:r>
              <a:rPr lang="en-US" altLang="zh-TW" sz="2200" dirty="0">
                <a:latin typeface="Calibri" panose="020F0502020204030204" pitchFamily="34" charset="0"/>
                <a:ea typeface="微軟正黑體" pitchFamily="34" charset="-120"/>
                <a:cs typeface="Calibri" panose="020F0502020204030204" pitchFamily="34" charset="0"/>
              </a:rPr>
              <a:t> </a:t>
            </a:r>
            <a:r>
              <a:rPr lang="en-US" altLang="zh-TW" sz="22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TW" sz="2200" dirty="0" smtClean="0">
                <a:solidFill>
                  <a:srgbClr val="0033CC"/>
                </a:solidFill>
                <a:latin typeface="Calibri" panose="020F0502020204030204" pitchFamily="34" charset="0"/>
                <a:ea typeface="微軟正黑體" panose="020B0604030504040204" pitchFamily="34" charset="-120"/>
                <a:cs typeface="Calibri" panose="020F0502020204030204" pitchFamily="34" charset="0"/>
              </a:rPr>
              <a:t>Copy </a:t>
            </a:r>
            <a:r>
              <a:rPr lang="en-US" altLang="zh-TW" sz="2200" dirty="0">
                <a:solidFill>
                  <a:srgbClr val="0033CC"/>
                </a:solidFill>
                <a:latin typeface="Calibri" panose="020F0502020204030204" pitchFamily="34" charset="0"/>
                <a:ea typeface="微軟正黑體" panose="020B0604030504040204" pitchFamily="34" charset="-120"/>
                <a:cs typeface="Calibri" panose="020F0502020204030204" pitchFamily="34" charset="0"/>
              </a:rPr>
              <a:t>of the Registration certificate / documents of </a:t>
            </a:r>
            <a:r>
              <a:rPr lang="en-US" altLang="zh-TW" sz="2200" dirty="0" err="1">
                <a:solidFill>
                  <a:srgbClr val="0033CC"/>
                </a:solidFill>
                <a:latin typeface="Calibri" panose="020F0502020204030204" pitchFamily="34" charset="0"/>
                <a:ea typeface="微軟正黑體" panose="020B0604030504040204" pitchFamily="34" charset="-120"/>
                <a:cs typeface="Calibri" panose="020F0502020204030204" pitchFamily="34" charset="0"/>
              </a:rPr>
              <a:t>pCm</a:t>
            </a:r>
            <a:r>
              <a:rPr lang="en-US" altLang="zh-TW" sz="2200" dirty="0">
                <a:solidFill>
                  <a:srgbClr val="0033CC"/>
                </a:solidFill>
                <a:latin typeface="Calibri" panose="020F0502020204030204" pitchFamily="34" charset="0"/>
                <a:ea typeface="微軟正黑體" panose="020B0604030504040204" pitchFamily="34" charset="-120"/>
                <a:cs typeface="Calibri" panose="020F0502020204030204" pitchFamily="34" charset="0"/>
              </a:rPr>
              <a:t> (for registered </a:t>
            </a:r>
            <a:r>
              <a:rPr lang="en-US" altLang="zh-TW" sz="2200" dirty="0" err="1">
                <a:solidFill>
                  <a:srgbClr val="0033CC"/>
                </a:solidFill>
                <a:latin typeface="Calibri" panose="020F0502020204030204" pitchFamily="34" charset="0"/>
                <a:ea typeface="微軟正黑體" panose="020B0604030504040204" pitchFamily="34" charset="-120"/>
                <a:cs typeface="Calibri" panose="020F0502020204030204" pitchFamily="34" charset="0"/>
              </a:rPr>
              <a:t>pCm</a:t>
            </a:r>
            <a:r>
              <a:rPr lang="en-US" altLang="zh-TW" sz="2200" dirty="0" smtClean="0">
                <a:solidFill>
                  <a:srgbClr val="0033CC"/>
                </a:solidFill>
                <a:latin typeface="Calibri" panose="020F0502020204030204" pitchFamily="34" charset="0"/>
                <a:ea typeface="微軟正黑體" panose="020B0604030504040204" pitchFamily="34" charset="-120"/>
                <a:cs typeface="Calibri" panose="020F0502020204030204" pitchFamily="34" charset="0"/>
              </a:rPr>
              <a:t>)</a:t>
            </a:r>
            <a:endParaRPr kumimoji="0" lang="en-US" altLang="zh-TW" sz="2200" b="0" i="0" u="none" strike="noStrike" kern="1200" cap="none" spc="0" normalizeH="0" baseline="0" noProof="0" dirty="0" smtClean="0">
              <a:ln>
                <a:noFill/>
              </a:ln>
              <a:solidFill>
                <a:srgbClr val="0033CC"/>
              </a:solidFill>
              <a:effectLst/>
              <a:uLnTx/>
              <a:uFillTx/>
              <a:latin typeface="Calibri" panose="020F0502020204030204" pitchFamily="34" charset="0"/>
              <a:ea typeface="微軟正黑體" pitchFamily="34" charset="-120"/>
              <a:cs typeface="Calibri" panose="020F0502020204030204" pitchFamily="34" charset="0"/>
            </a:endParaRPr>
          </a:p>
          <a:p>
            <a:pPr marL="493776" marR="0" lvl="0" indent="-457200" algn="l" defTabSz="914400" rtl="0" eaLnBrk="1" fontAlgn="auto" latinLnBrk="0" hangingPunct="1">
              <a:lnSpc>
                <a:spcPct val="120000"/>
              </a:lnSpc>
              <a:spcBef>
                <a:spcPts val="600"/>
              </a:spcBef>
              <a:spcAft>
                <a:spcPts val="600"/>
              </a:spcAft>
              <a:buClr>
                <a:schemeClr val="accent6">
                  <a:lumMod val="75000"/>
                </a:schemeClr>
              </a:buClr>
              <a:buSzPct val="100000"/>
              <a:buFont typeface="Wingdings" panose="05000000000000000000" pitchFamily="2" charset="2"/>
              <a:buAutoNum type="circleNumWdWhitePlain" startAt="4"/>
              <a:tabLst/>
              <a:defRPr/>
            </a:pPr>
            <a:r>
              <a:rPr kumimoji="0" lang="zh-CN" altLang="en-US"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如出口的中成藥是作轉口用途及未能提供第</a:t>
            </a:r>
            <a:r>
              <a:rPr kumimoji="0" lang="en-US" altLang="zh-TW"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3</a:t>
            </a:r>
            <a:r>
              <a:rPr kumimoji="0" lang="zh-CN" altLang="en-US" sz="2200" b="0" i="0" u="none" strike="noStrike" kern="1200" cap="none" spc="0" normalizeH="0" baseline="0" noProof="0" dirty="0" smtClean="0">
                <a:ln>
                  <a:noFill/>
                </a:ln>
                <a:solidFill>
                  <a:schemeClr val="tx1"/>
                </a:solidFill>
                <a:effectLst/>
                <a:uLnTx/>
                <a:uFillTx/>
                <a:latin typeface="Calibri" panose="020F0502020204030204" pitchFamily="34" charset="0"/>
                <a:ea typeface="微軟正黑體" pitchFamily="34" charset="-120"/>
                <a:cs typeface="Calibri" panose="020F0502020204030204" pitchFamily="34" charset="0"/>
              </a:rPr>
              <a:t>點的證明檔，則可提供該中成藥進口許可證的副本</a:t>
            </a:r>
            <a:endParaRPr lang="en-US" altLang="zh-CN" sz="2200" dirty="0">
              <a:latin typeface="Calibri" panose="020F0502020204030204" pitchFamily="34" charset="0"/>
              <a:ea typeface="微軟正黑體" pitchFamily="34" charset="-120"/>
              <a:cs typeface="Calibri" panose="020F0502020204030204" pitchFamily="34" charset="0"/>
            </a:endParaRPr>
          </a:p>
          <a:p>
            <a:pPr marL="36576" marR="0" lvl="0" algn="l" defTabSz="914400" rtl="0" eaLnBrk="1" fontAlgn="auto" latinLnBrk="0" hangingPunct="1">
              <a:lnSpc>
                <a:spcPct val="120000"/>
              </a:lnSpc>
              <a:spcBef>
                <a:spcPts val="600"/>
              </a:spcBef>
              <a:spcAft>
                <a:spcPts val="600"/>
              </a:spcAft>
              <a:buClr>
                <a:schemeClr val="accent1"/>
              </a:buClr>
              <a:buSzPct val="100000"/>
              <a:tabLst/>
              <a:defRPr/>
            </a:pPr>
            <a:r>
              <a:rPr lang="en-US" altLang="zh-TW" sz="22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TW" sz="2200" dirty="0" smtClean="0">
                <a:solidFill>
                  <a:srgbClr val="0033CC"/>
                </a:solidFill>
                <a:latin typeface="Calibri" panose="020F0502020204030204" pitchFamily="34" charset="0"/>
                <a:ea typeface="微軟正黑體" panose="020B0604030504040204" pitchFamily="34" charset="-120"/>
                <a:cs typeface="Calibri" panose="020F0502020204030204" pitchFamily="34" charset="0"/>
              </a:rPr>
              <a:t>If </a:t>
            </a:r>
            <a:r>
              <a:rPr lang="en-US" altLang="zh-TW" sz="2200" dirty="0">
                <a:solidFill>
                  <a:srgbClr val="0033CC"/>
                </a:solidFill>
                <a:latin typeface="Calibri" panose="020F0502020204030204" pitchFamily="34" charset="0"/>
                <a:ea typeface="微軟正黑體" panose="020B0604030504040204" pitchFamily="34" charset="-120"/>
                <a:cs typeface="Calibri" panose="020F0502020204030204" pitchFamily="34" charset="0"/>
              </a:rPr>
              <a:t>the </a:t>
            </a:r>
            <a:r>
              <a:rPr lang="en-US" altLang="zh-TW" sz="2200" dirty="0" err="1">
                <a:solidFill>
                  <a:srgbClr val="0033CC"/>
                </a:solidFill>
                <a:latin typeface="Calibri" panose="020F0502020204030204" pitchFamily="34" charset="0"/>
                <a:ea typeface="微軟正黑體" panose="020B0604030504040204" pitchFamily="34" charset="-120"/>
                <a:cs typeface="Calibri" panose="020F0502020204030204" pitchFamily="34" charset="0"/>
              </a:rPr>
              <a:t>pCm</a:t>
            </a:r>
            <a:r>
              <a:rPr lang="en-US" altLang="zh-TW" sz="2200" dirty="0">
                <a:solidFill>
                  <a:srgbClr val="0033CC"/>
                </a:solidFill>
                <a:latin typeface="Calibri" panose="020F0502020204030204" pitchFamily="34" charset="0"/>
                <a:ea typeface="微軟正黑體" panose="020B0604030504040204" pitchFamily="34" charset="-120"/>
                <a:cs typeface="Calibri" panose="020F0502020204030204" pitchFamily="34" charset="0"/>
              </a:rPr>
              <a:t> to be exported is under re-export purpose, submit a copy of the </a:t>
            </a:r>
            <a:endParaRPr lang="en-US" altLang="zh-TW" sz="2200" dirty="0" smtClean="0">
              <a:solidFill>
                <a:srgbClr val="0033CC"/>
              </a:solidFill>
              <a:latin typeface="Calibri" panose="020F0502020204030204" pitchFamily="34" charset="0"/>
              <a:ea typeface="微軟正黑體" panose="020B0604030504040204" pitchFamily="34" charset="-120"/>
              <a:cs typeface="Calibri" panose="020F0502020204030204" pitchFamily="34" charset="0"/>
            </a:endParaRPr>
          </a:p>
          <a:p>
            <a:pPr marL="36576" marR="0" lvl="0" algn="l" defTabSz="914400" rtl="0" eaLnBrk="1" fontAlgn="auto" latinLnBrk="0" hangingPunct="1">
              <a:lnSpc>
                <a:spcPct val="120000"/>
              </a:lnSpc>
              <a:spcBef>
                <a:spcPts val="600"/>
              </a:spcBef>
              <a:spcAft>
                <a:spcPts val="600"/>
              </a:spcAft>
              <a:buClr>
                <a:schemeClr val="accent1"/>
              </a:buClr>
              <a:buSzPct val="100000"/>
              <a:tabLst/>
              <a:defRPr/>
            </a:pPr>
            <a:r>
              <a:rPr lang="en-US" altLang="zh-TW" sz="2200" dirty="0" smtClean="0">
                <a:solidFill>
                  <a:srgbClr val="0033CC"/>
                </a:solidFill>
                <a:latin typeface="Calibri" panose="020F0502020204030204" pitchFamily="34" charset="0"/>
                <a:ea typeface="微軟正黑體" panose="020B0604030504040204" pitchFamily="34" charset="-120"/>
                <a:cs typeface="Calibri" panose="020F0502020204030204" pitchFamily="34" charset="0"/>
              </a:rPr>
              <a:t>          concerned </a:t>
            </a:r>
            <a:r>
              <a:rPr lang="en-US" altLang="zh-TW" sz="2200" dirty="0">
                <a:solidFill>
                  <a:srgbClr val="0033CC"/>
                </a:solidFill>
                <a:latin typeface="Calibri" panose="020F0502020204030204" pitchFamily="34" charset="0"/>
                <a:ea typeface="微軟正黑體" panose="020B0604030504040204" pitchFamily="34" charset="-120"/>
                <a:cs typeface="Calibri" panose="020F0502020204030204" pitchFamily="34" charset="0"/>
              </a:rPr>
              <a:t>approved imported </a:t>
            </a:r>
            <a:r>
              <a:rPr lang="en-US" altLang="zh-TW" sz="2200" dirty="0" err="1">
                <a:solidFill>
                  <a:srgbClr val="0033CC"/>
                </a:solidFill>
                <a:latin typeface="Calibri" panose="020F0502020204030204" pitchFamily="34" charset="0"/>
                <a:ea typeface="微軟正黑體" panose="020B0604030504040204" pitchFamily="34" charset="-120"/>
                <a:cs typeface="Calibri" panose="020F0502020204030204" pitchFamily="34" charset="0"/>
              </a:rPr>
              <a:t>licence</a:t>
            </a:r>
            <a:endParaRPr lang="en-US" altLang="zh-TW" sz="2200" dirty="0">
              <a:solidFill>
                <a:srgbClr val="0033CC"/>
              </a:solidFill>
              <a:latin typeface="Calibri" panose="020F0502020204030204" pitchFamily="34" charset="0"/>
              <a:ea typeface="微軟正黑體" panose="020B0604030504040204" pitchFamily="34" charset="-120"/>
              <a:cs typeface="Calibri" panose="020F0502020204030204" pitchFamily="34" charset="0"/>
            </a:endParaRPr>
          </a:p>
          <a:p>
            <a:pPr marL="36576" marR="0" lvl="0" algn="l" defTabSz="914400" rtl="0" eaLnBrk="1" fontAlgn="auto" latinLnBrk="0" hangingPunct="1">
              <a:lnSpc>
                <a:spcPct val="120000"/>
              </a:lnSpc>
              <a:spcBef>
                <a:spcPts val="600"/>
              </a:spcBef>
              <a:spcAft>
                <a:spcPts val="600"/>
              </a:spcAft>
              <a:buClr>
                <a:schemeClr val="accent1"/>
              </a:buClr>
              <a:buSzPct val="100000"/>
              <a:tabLst/>
              <a:defRPr/>
            </a:pPr>
            <a:endParaRPr kumimoji="0" lang="zh-TW" alt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6" name="標題 1"/>
          <p:cNvSpPr>
            <a:spLocks noGrp="1"/>
          </p:cNvSpPr>
          <p:nvPr>
            <p:ph type="title"/>
          </p:nvPr>
        </p:nvSpPr>
        <p:spPr>
          <a:xfrm>
            <a:off x="463269" y="61233"/>
            <a:ext cx="7498080" cy="1067099"/>
          </a:xfrm>
        </p:spPr>
        <p:txBody>
          <a:bodyPr/>
          <a:lstStyle/>
          <a:p>
            <a:r>
              <a:rPr lang="zh-CN" altLang="en-US"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申請要求</a:t>
            </a:r>
            <a:r>
              <a:rPr lang="en-US" altLang="zh-CN"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
            </a:r>
            <a:br>
              <a:rPr lang="en-US" altLang="zh-CN"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br>
            <a:r>
              <a:rPr lang="en-US" altLang="zh-TW"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Requirements of Application</a:t>
            </a:r>
            <a:endParaRPr lang="zh-TW" altLang="en-US" sz="2800" dirty="0">
              <a:latin typeface="Calibri" panose="020F0502020204030204" pitchFamily="34" charset="0"/>
              <a:ea typeface="微軟正黑體" pitchFamily="34" charset="-120"/>
              <a:cs typeface="Calibri" panose="020F0502020204030204" pitchFamily="34" charset="0"/>
            </a:endParaRPr>
          </a:p>
        </p:txBody>
      </p:sp>
      <p:sp>
        <p:nvSpPr>
          <p:cNvPr id="9" name="矩形 8"/>
          <p:cNvSpPr/>
          <p:nvPr/>
        </p:nvSpPr>
        <p:spPr>
          <a:xfrm>
            <a:off x="586928" y="5828108"/>
            <a:ext cx="7860385" cy="8617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altLang="en-US" dirty="0" smtClean="0">
                <a:solidFill>
                  <a:schemeClr val="tx1"/>
                </a:solidFill>
                <a:latin typeface="Calibri" panose="020F0502020204030204" pitchFamily="34" charset="0"/>
                <a:ea typeface="微軟正黑體" pitchFamily="34" charset="-120"/>
                <a:cs typeface="Calibri" panose="020F0502020204030204" pitchFamily="34" charset="0"/>
              </a:rPr>
              <a:t>中醫藥事務部網站</a:t>
            </a:r>
            <a:r>
              <a:rPr lang="zh-HK" altLang="en-US" dirty="0" smtClean="0">
                <a:solidFill>
                  <a:schemeClr val="tx1"/>
                </a:solidFill>
                <a:latin typeface="Calibri" panose="020F0502020204030204" pitchFamily="34" charset="0"/>
                <a:ea typeface="微軟正黑體" pitchFamily="34" charset="-120"/>
                <a:cs typeface="Calibri" panose="020F0502020204030204" pitchFamily="34" charset="0"/>
              </a:rPr>
              <a:t> </a:t>
            </a:r>
            <a:r>
              <a:rPr lang="en-US" altLang="zh-HK" dirty="0" smtClean="0">
                <a:solidFill>
                  <a:schemeClr val="tx1"/>
                </a:solidFill>
                <a:latin typeface="Calibri" panose="020F0502020204030204" pitchFamily="34" charset="0"/>
                <a:ea typeface="微軟正黑體" pitchFamily="34" charset="-120"/>
                <a:cs typeface="Calibri" panose="020F0502020204030204" pitchFamily="34" charset="0"/>
              </a:rPr>
              <a:t>(www.cmd.gov.hk) -</a:t>
            </a:r>
            <a:r>
              <a:rPr lang="zh-CN" altLang="en-US" dirty="0" smtClean="0">
                <a:solidFill>
                  <a:schemeClr val="tx1"/>
                </a:solidFill>
                <a:latin typeface="Calibri" panose="020F0502020204030204" pitchFamily="34" charset="0"/>
                <a:ea typeface="微軟正黑體" pitchFamily="34" charset="-120"/>
                <a:cs typeface="Calibri" panose="020F0502020204030204" pitchFamily="34" charset="0"/>
              </a:rPr>
              <a:t>「中成藥進出口許可證申請指南」</a:t>
            </a:r>
            <a:endParaRPr lang="en-US" altLang="zh-CN" dirty="0" smtClean="0">
              <a:solidFill>
                <a:schemeClr val="tx1"/>
              </a:solidFill>
              <a:latin typeface="Calibri" panose="020F0502020204030204" pitchFamily="34" charset="0"/>
              <a:ea typeface="微軟正黑體" pitchFamily="34" charset="-120"/>
              <a:cs typeface="Calibri" panose="020F0502020204030204" pitchFamily="34" charset="0"/>
            </a:endParaRPr>
          </a:p>
          <a:p>
            <a:pPr algn="ctr"/>
            <a:r>
              <a:rPr lang="en-US" altLang="zh-TW" sz="1400" dirty="0" smtClean="0">
                <a:solidFill>
                  <a:srgbClr val="0033CC"/>
                </a:solidFill>
                <a:latin typeface="Calibri" panose="020F0502020204030204" pitchFamily="34" charset="0"/>
                <a:ea typeface="微軟正黑體" pitchFamily="34" charset="-120"/>
                <a:cs typeface="Calibri" panose="020F0502020204030204" pitchFamily="34" charset="0"/>
              </a:rPr>
              <a:t>Website of the Chinese Medicine Division – “</a:t>
            </a:r>
            <a:r>
              <a:rPr lang="en-US" altLang="zh-HK" sz="1400" dirty="0" smtClean="0">
                <a:solidFill>
                  <a:srgbClr val="0033CC"/>
                </a:solidFill>
                <a:latin typeface="Calibri" panose="020F0502020204030204" pitchFamily="34" charset="0"/>
                <a:ea typeface="微軟正黑體" panose="020B0604030504040204" pitchFamily="34" charset="-120"/>
                <a:cs typeface="Calibri" panose="020F0502020204030204" pitchFamily="34" charset="0"/>
              </a:rPr>
              <a:t>Guidelines </a:t>
            </a:r>
            <a:r>
              <a:rPr lang="en-US" altLang="zh-HK" sz="1400" dirty="0">
                <a:solidFill>
                  <a:srgbClr val="0033CC"/>
                </a:solidFill>
                <a:latin typeface="Calibri" panose="020F0502020204030204" pitchFamily="34" charset="0"/>
                <a:ea typeface="微軟正黑體" panose="020B0604030504040204" pitchFamily="34" charset="-120"/>
                <a:cs typeface="Calibri" panose="020F0502020204030204" pitchFamily="34" charset="0"/>
              </a:rPr>
              <a:t>for Application for Import/Export </a:t>
            </a:r>
            <a:r>
              <a:rPr lang="en-US" altLang="zh-HK" sz="1400" dirty="0" err="1">
                <a:solidFill>
                  <a:srgbClr val="0033CC"/>
                </a:solidFill>
                <a:latin typeface="Calibri" panose="020F0502020204030204" pitchFamily="34" charset="0"/>
                <a:ea typeface="微軟正黑體" panose="020B0604030504040204" pitchFamily="34" charset="-120"/>
                <a:cs typeface="Calibri" panose="020F0502020204030204" pitchFamily="34" charset="0"/>
              </a:rPr>
              <a:t>Licence</a:t>
            </a:r>
            <a:r>
              <a:rPr lang="en-US" altLang="zh-HK" sz="1400" dirty="0">
                <a:solidFill>
                  <a:srgbClr val="0033CC"/>
                </a:solidFill>
                <a:latin typeface="Calibri" panose="020F0502020204030204" pitchFamily="34" charset="0"/>
                <a:ea typeface="微軟正黑體" panose="020B0604030504040204" pitchFamily="34" charset="-120"/>
                <a:cs typeface="Calibri" panose="020F0502020204030204" pitchFamily="34" charset="0"/>
              </a:rPr>
              <a:t> of </a:t>
            </a:r>
            <a:r>
              <a:rPr lang="en-US" altLang="zh-HK" sz="1400" dirty="0" smtClean="0">
                <a:solidFill>
                  <a:srgbClr val="0033CC"/>
                </a:solidFill>
                <a:latin typeface="Calibri" panose="020F0502020204030204" pitchFamily="34" charset="0"/>
                <a:ea typeface="微軟正黑體" panose="020B0604030504040204" pitchFamily="34" charset="-120"/>
                <a:cs typeface="Calibri" panose="020F0502020204030204" pitchFamily="34" charset="0"/>
              </a:rPr>
              <a:t>PCM”</a:t>
            </a:r>
            <a:endParaRPr lang="en-US" altLang="zh-HK" sz="1400" dirty="0">
              <a:solidFill>
                <a:srgbClr val="0033CC"/>
              </a:solidFill>
              <a:latin typeface="Calibri" panose="020F0502020204030204" pitchFamily="34" charset="0"/>
              <a:ea typeface="微軟正黑體" panose="020B0604030504040204" pitchFamily="34" charset="-120"/>
              <a:cs typeface="Calibri" panose="020F0502020204030204" pitchFamily="34" charset="0"/>
            </a:endParaRPr>
          </a:p>
          <a:p>
            <a:pPr algn="ctr"/>
            <a:r>
              <a:rPr lang="en-US" altLang="zh-TW" dirty="0" smtClean="0">
                <a:solidFill>
                  <a:schemeClr val="tx1"/>
                </a:solidFill>
                <a:latin typeface="Calibri" panose="020F0502020204030204" pitchFamily="34" charset="0"/>
                <a:cs typeface="Calibri" panose="020F0502020204030204" pitchFamily="34" charset="0"/>
              </a:rPr>
              <a:t>www.cmd.gov.hk/html/b5/aboutus/service/ieccm/ie_pcm_chi.pdf</a:t>
            </a:r>
            <a:endParaRPr lang="zh-TW" altLang="en-US" dirty="0" smtClean="0">
              <a:solidFill>
                <a:schemeClr val="tx1"/>
              </a:solidFill>
              <a:latin typeface="Calibri" panose="020F0502020204030204" pitchFamily="34" charset="0"/>
              <a:cs typeface="Calibri" panose="020F0502020204030204" pitchFamily="34" charset="0"/>
            </a:endParaRPr>
          </a:p>
        </p:txBody>
      </p:sp>
      <p:sp>
        <p:nvSpPr>
          <p:cNvPr id="2" name="投影片編號版面配置區 1"/>
          <p:cNvSpPr>
            <a:spLocks noGrp="1"/>
          </p:cNvSpPr>
          <p:nvPr>
            <p:ph type="sldNum" sz="quarter" idx="33"/>
          </p:nvPr>
        </p:nvSpPr>
        <p:spPr/>
        <p:txBody>
          <a:bodyPr/>
          <a:lstStyle/>
          <a:p>
            <a:fld id="{6A91D05A-299C-4A4B-BC28-B6B4B683E1D6}" type="slidenum">
              <a:rPr lang="zh-HK" altLang="en-US" smtClean="0"/>
              <a:t>26</a:t>
            </a:fld>
            <a:endParaRPr lang="zh-HK" altLang="en-US"/>
          </a:p>
        </p:txBody>
      </p:sp>
    </p:spTree>
    <p:extLst>
      <p:ext uri="{BB962C8B-B14F-4D97-AF65-F5344CB8AC3E}">
        <p14:creationId xmlns:p14="http://schemas.microsoft.com/office/powerpoint/2010/main" val="2104336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5857" y="980728"/>
            <a:ext cx="4109715" cy="748923"/>
          </a:xfrm>
          <a:prstGeom prst="rect">
            <a:avLst/>
          </a:prstGeom>
        </p:spPr>
        <p:txBody>
          <a:bodyPr wrap="none">
            <a:spAutoFit/>
          </a:bodyPr>
          <a:lstStyle/>
          <a:p>
            <a:pPr marL="36576" lvl="0" algn="just">
              <a:spcAft>
                <a:spcPts val="800"/>
              </a:spcAft>
              <a:buClr>
                <a:schemeClr val="accent1"/>
              </a:buClr>
              <a:buSzPct val="100000"/>
              <a:defRPr/>
            </a:pPr>
            <a:r>
              <a:rPr lang="zh-TW" altLang="en-US" dirty="0">
                <a:solidFill>
                  <a:srgbClr val="0033CC"/>
                </a:solidFill>
                <a:latin typeface="Calibri" panose="020F0502020204030204" pitchFamily="34" charset="0"/>
                <a:ea typeface="微軟正黑體" pitchFamily="34" charset="-120"/>
                <a:cs typeface="Calibri" panose="020F0502020204030204" pitchFamily="34" charset="0"/>
              </a:rPr>
              <a:t>申請表格</a:t>
            </a:r>
            <a:r>
              <a:rPr lang="en-US" altLang="zh-TW" dirty="0" smtClean="0">
                <a:solidFill>
                  <a:srgbClr val="0033CC"/>
                </a:solidFill>
                <a:latin typeface="Calibri" panose="020F0502020204030204" pitchFamily="34" charset="0"/>
                <a:ea typeface="微軟正黑體" pitchFamily="34" charset="-120"/>
                <a:cs typeface="Calibri" panose="020F0502020204030204" pitchFamily="34" charset="0"/>
              </a:rPr>
              <a:t>(</a:t>
            </a:r>
            <a:r>
              <a:rPr lang="zh-TW" altLang="en-US" dirty="0" smtClean="0">
                <a:solidFill>
                  <a:srgbClr val="0033CC"/>
                </a:solidFill>
                <a:latin typeface="Calibri" panose="020F0502020204030204" pitchFamily="34" charset="0"/>
                <a:ea typeface="微軟正黑體" pitchFamily="34" charset="-120"/>
                <a:cs typeface="Calibri" panose="020F0502020204030204" pitchFamily="34" charset="0"/>
              </a:rPr>
              <a:t>出</a:t>
            </a:r>
            <a:r>
              <a:rPr lang="zh-CN" altLang="en-US" dirty="0" smtClean="0">
                <a:solidFill>
                  <a:srgbClr val="0033CC"/>
                </a:solidFill>
                <a:latin typeface="Calibri" panose="020F0502020204030204" pitchFamily="34" charset="0"/>
                <a:ea typeface="微軟正黑體" pitchFamily="34" charset="-120"/>
                <a:cs typeface="Calibri" panose="020F0502020204030204" pitchFamily="34" charset="0"/>
              </a:rPr>
              <a:t>口</a:t>
            </a:r>
            <a:r>
              <a:rPr lang="zh-CN" altLang="en-US" dirty="0">
                <a:solidFill>
                  <a:srgbClr val="0033CC"/>
                </a:solidFill>
                <a:latin typeface="Calibri" panose="020F0502020204030204" pitchFamily="34" charset="0"/>
                <a:ea typeface="微軟正黑體" pitchFamily="34" charset="-120"/>
                <a:cs typeface="Calibri" panose="020F0502020204030204" pitchFamily="34" charset="0"/>
              </a:rPr>
              <a:t>許可證</a:t>
            </a:r>
            <a:r>
              <a:rPr lang="zh-CN" altLang="en-US" dirty="0" smtClean="0">
                <a:solidFill>
                  <a:srgbClr val="0033CC"/>
                </a:solidFill>
                <a:latin typeface="Calibri" panose="020F0502020204030204" pitchFamily="34" charset="0"/>
                <a:ea typeface="微軟正黑體" pitchFamily="34" charset="-120"/>
                <a:cs typeface="Calibri" panose="020F0502020204030204" pitchFamily="34" charset="0"/>
              </a:rPr>
              <a:t>表格</a:t>
            </a:r>
            <a:r>
              <a:rPr lang="zh-TW" altLang="en-US" dirty="0">
                <a:solidFill>
                  <a:srgbClr val="0033CC"/>
                </a:solidFill>
                <a:latin typeface="Calibri" panose="020F0502020204030204" pitchFamily="34" charset="0"/>
                <a:ea typeface="微軟正黑體" pitchFamily="34" charset="-120"/>
                <a:cs typeface="Calibri" panose="020F0502020204030204" pitchFamily="34" charset="0"/>
              </a:rPr>
              <a:t>六</a:t>
            </a:r>
            <a:r>
              <a:rPr lang="en-US" altLang="zh-TW" dirty="0" smtClean="0">
                <a:solidFill>
                  <a:srgbClr val="0033CC"/>
                </a:solidFill>
                <a:latin typeface="Calibri" panose="020F0502020204030204" pitchFamily="34" charset="0"/>
                <a:ea typeface="微軟正黑體" pitchFamily="34" charset="-120"/>
                <a:cs typeface="Calibri" panose="020F0502020204030204" pitchFamily="34" charset="0"/>
              </a:rPr>
              <a:t>)</a:t>
            </a:r>
            <a:endParaRPr lang="en-US" altLang="zh-TW" dirty="0">
              <a:solidFill>
                <a:srgbClr val="0033CC"/>
              </a:solidFill>
              <a:latin typeface="Calibri" panose="020F0502020204030204" pitchFamily="34" charset="0"/>
              <a:ea typeface="微軟正黑體" pitchFamily="34" charset="-120"/>
              <a:cs typeface="Calibri" panose="020F0502020204030204" pitchFamily="34" charset="0"/>
            </a:endParaRPr>
          </a:p>
          <a:p>
            <a:r>
              <a:rPr lang="en-US" altLang="zh-TW" dirty="0">
                <a:solidFill>
                  <a:srgbClr val="0033CC"/>
                </a:solidFill>
                <a:latin typeface="Calibri" panose="020F0502020204030204" pitchFamily="34" charset="0"/>
                <a:ea typeface="微軟正黑體" pitchFamily="34" charset="-120"/>
                <a:cs typeface="Calibri" panose="020F0502020204030204" pitchFamily="34" charset="0"/>
              </a:rPr>
              <a:t> </a:t>
            </a:r>
            <a:r>
              <a:rPr lang="en-US" altLang="zh-TW" dirty="0" smtClean="0">
                <a:solidFill>
                  <a:srgbClr val="0033CC"/>
                </a:solidFill>
                <a:latin typeface="Calibri" panose="020F0502020204030204" pitchFamily="34" charset="0"/>
                <a:ea typeface="微軟正黑體" pitchFamily="34" charset="-120"/>
                <a:cs typeface="Calibri" panose="020F0502020204030204" pitchFamily="34" charset="0"/>
              </a:rPr>
              <a:t>Export </a:t>
            </a:r>
            <a:r>
              <a:rPr lang="en-US" altLang="zh-TW" dirty="0" err="1">
                <a:solidFill>
                  <a:srgbClr val="0033CC"/>
                </a:solidFill>
                <a:latin typeface="Calibri" panose="020F0502020204030204" pitchFamily="34" charset="0"/>
                <a:ea typeface="微軟正黑體" pitchFamily="34" charset="-120"/>
                <a:cs typeface="Calibri" panose="020F0502020204030204" pitchFamily="34" charset="0"/>
              </a:rPr>
              <a:t>Licence</a:t>
            </a:r>
            <a:r>
              <a:rPr lang="en-US" altLang="zh-TW" dirty="0">
                <a:solidFill>
                  <a:srgbClr val="0033CC"/>
                </a:solidFill>
                <a:latin typeface="Calibri" panose="020F0502020204030204" pitchFamily="34" charset="0"/>
                <a:ea typeface="微軟正黑體" pitchFamily="34" charset="-120"/>
                <a:cs typeface="Calibri" panose="020F0502020204030204" pitchFamily="34" charset="0"/>
              </a:rPr>
              <a:t> Application Form (Form </a:t>
            </a:r>
            <a:r>
              <a:rPr lang="en-US" altLang="zh-TW" dirty="0" smtClean="0">
                <a:solidFill>
                  <a:srgbClr val="0033CC"/>
                </a:solidFill>
                <a:latin typeface="Calibri" panose="020F0502020204030204" pitchFamily="34" charset="0"/>
                <a:ea typeface="微軟正黑體" pitchFamily="34" charset="-120"/>
                <a:cs typeface="Calibri" panose="020F0502020204030204" pitchFamily="34" charset="0"/>
              </a:rPr>
              <a:t>6)</a:t>
            </a:r>
            <a:endParaRPr lang="zh-TW" altLang="en-US" dirty="0">
              <a:solidFill>
                <a:srgbClr val="0033CC"/>
              </a:solidFill>
              <a:latin typeface="Calibri" panose="020F0502020204030204" pitchFamily="34" charset="0"/>
              <a:ea typeface="微軟正黑體" pitchFamily="34" charset="-120"/>
              <a:cs typeface="Calibri" panose="020F0502020204030204"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343009" y="1729651"/>
            <a:ext cx="3909677" cy="5065320"/>
          </a:xfrm>
          <a:prstGeom prst="rect">
            <a:avLst/>
          </a:prstGeom>
          <a:noFill/>
          <a:ln w="9525">
            <a:noFill/>
            <a:miter lim="800000"/>
            <a:headEnd/>
            <a:tailEnd/>
          </a:ln>
        </p:spPr>
      </p:pic>
      <p:sp>
        <p:nvSpPr>
          <p:cNvPr id="6" name="文字方塊 5"/>
          <p:cNvSpPr txBox="1"/>
          <p:nvPr/>
        </p:nvSpPr>
        <p:spPr>
          <a:xfrm>
            <a:off x="5363028" y="331663"/>
            <a:ext cx="3512458" cy="6463308"/>
          </a:xfrm>
          <a:prstGeom prst="rect">
            <a:avLst/>
          </a:prstGeom>
          <a:noFill/>
        </p:spPr>
        <p:txBody>
          <a:bodyPr wrap="square" rtlCol="0">
            <a:spAutoFit/>
          </a:bodyPr>
          <a:lstStyle/>
          <a:p>
            <a:r>
              <a:rPr lang="en-US" altLang="zh-TW" sz="1200" dirty="0" smtClean="0">
                <a:latin typeface="Calibri" panose="020F0502020204030204" pitchFamily="34" charset="0"/>
                <a:ea typeface="微軟正黑體" panose="020B0604030504040204" pitchFamily="34" charset="-120"/>
                <a:cs typeface="Calibri" panose="020F0502020204030204" pitchFamily="34" charset="0"/>
              </a:rPr>
              <a:t>1.  </a:t>
            </a:r>
            <a:r>
              <a:rPr lang="zh-TW" altLang="en-US" sz="1200" dirty="0" smtClean="0">
                <a:latin typeface="Calibri" panose="020F0502020204030204" pitchFamily="34" charset="0"/>
                <a:ea typeface="微軟正黑體" panose="020B0604030504040204" pitchFamily="34" charset="-120"/>
                <a:cs typeface="Calibri" panose="020F0502020204030204" pitchFamily="34" charset="0"/>
              </a:rPr>
              <a:t>出口商</a:t>
            </a:r>
            <a:r>
              <a:rPr lang="en-US" altLang="zh-TW" sz="1200" dirty="0">
                <a:latin typeface="Calibri" panose="020F0502020204030204" pitchFamily="34" charset="0"/>
                <a:ea typeface="微軟正黑體" panose="020B0604030504040204" pitchFamily="34" charset="-120"/>
                <a:cs typeface="Calibri" panose="020F0502020204030204" pitchFamily="34" charset="0"/>
              </a:rPr>
              <a:t>(</a:t>
            </a:r>
            <a:r>
              <a:rPr lang="zh-TW" altLang="en-US" sz="1200" dirty="0">
                <a:latin typeface="Calibri" panose="020F0502020204030204" pitchFamily="34" charset="0"/>
                <a:ea typeface="微軟正黑體" panose="020B0604030504040204" pitchFamily="34" charset="-120"/>
                <a:cs typeface="Calibri" panose="020F0502020204030204" pitchFamily="34" charset="0"/>
              </a:rPr>
              <a:t>名稱及地址</a:t>
            </a:r>
            <a:r>
              <a:rPr lang="en-US" altLang="zh-TW" sz="1200" dirty="0" smtClean="0">
                <a:latin typeface="Calibri" panose="020F0502020204030204" pitchFamily="34" charset="0"/>
                <a:ea typeface="微軟正黑體" panose="020B0604030504040204" pitchFamily="34" charset="-120"/>
                <a:cs typeface="Calibri" panose="020F0502020204030204" pitchFamily="34" charset="0"/>
              </a:rPr>
              <a:t>)</a:t>
            </a:r>
          </a:p>
          <a:p>
            <a:r>
              <a:rPr lang="en-US" altLang="zh-HK" sz="1200" dirty="0" smtClean="0">
                <a:latin typeface="Calibri" panose="020F0502020204030204" pitchFamily="34" charset="0"/>
                <a:cs typeface="Calibri" panose="020F0502020204030204" pitchFamily="34" charset="0"/>
              </a:rPr>
              <a:t>      </a:t>
            </a:r>
            <a:r>
              <a:rPr lang="en-US" altLang="zh-HK" sz="1200" dirty="0" smtClean="0">
                <a:solidFill>
                  <a:schemeClr val="accent6"/>
                </a:solidFill>
                <a:latin typeface="Calibri" panose="020F0502020204030204" pitchFamily="34" charset="0"/>
                <a:cs typeface="Calibri" panose="020F0502020204030204" pitchFamily="34" charset="0"/>
              </a:rPr>
              <a:t>Exporter </a:t>
            </a:r>
            <a:r>
              <a:rPr lang="en-US" altLang="zh-HK" sz="1200" dirty="0">
                <a:solidFill>
                  <a:schemeClr val="accent6"/>
                </a:solidFill>
                <a:latin typeface="Calibri" panose="020F0502020204030204" pitchFamily="34" charset="0"/>
                <a:cs typeface="Calibri" panose="020F0502020204030204" pitchFamily="34" charset="0"/>
              </a:rPr>
              <a:t>(Name and Address)</a:t>
            </a:r>
            <a:endParaRPr lang="en-US" altLang="zh-TW" sz="1200" dirty="0" smtClean="0">
              <a:solidFill>
                <a:schemeClr val="accent6"/>
              </a:solidFill>
              <a:latin typeface="Calibri" panose="020F0502020204030204" pitchFamily="34" charset="0"/>
              <a:ea typeface="微軟正黑體" panose="020B0604030504040204" pitchFamily="34" charset="-120"/>
              <a:cs typeface="Calibri" panose="020F0502020204030204" pitchFamily="34" charset="0"/>
            </a:endParaRPr>
          </a:p>
          <a:p>
            <a:r>
              <a:rPr lang="en-US" altLang="zh-TW" sz="1200" dirty="0" smtClean="0">
                <a:latin typeface="Calibri" panose="020F0502020204030204" pitchFamily="34" charset="0"/>
                <a:cs typeface="Calibri" panose="020F0502020204030204" pitchFamily="34" charset="0"/>
              </a:rPr>
              <a:t>2.   </a:t>
            </a:r>
            <a:r>
              <a:rPr lang="zh-TW" altLang="en-US" sz="1200" dirty="0" smtClean="0">
                <a:latin typeface="Calibri" panose="020F0502020204030204" pitchFamily="34" charset="0"/>
                <a:cs typeface="Calibri" panose="020F0502020204030204" pitchFamily="34" charset="0"/>
              </a:rPr>
              <a:t>商業</a:t>
            </a:r>
            <a:r>
              <a:rPr lang="zh-TW" altLang="en-US" sz="1200" dirty="0">
                <a:latin typeface="Calibri" panose="020F0502020204030204" pitchFamily="34" charset="0"/>
                <a:cs typeface="Calibri" panose="020F0502020204030204" pitchFamily="34" charset="0"/>
              </a:rPr>
              <a:t>登記</a:t>
            </a:r>
            <a:r>
              <a:rPr lang="zh-TW" altLang="en-US" sz="1200" dirty="0" smtClean="0">
                <a:latin typeface="Calibri" panose="020F0502020204030204" pitchFamily="34" charset="0"/>
                <a:cs typeface="Calibri" panose="020F0502020204030204" pitchFamily="34" charset="0"/>
              </a:rPr>
              <a:t>號碼</a:t>
            </a:r>
            <a:endParaRPr lang="en-US" altLang="zh-TW" sz="1200" dirty="0" smtClean="0">
              <a:latin typeface="Calibri" panose="020F0502020204030204" pitchFamily="34" charset="0"/>
              <a:cs typeface="Calibri" panose="020F0502020204030204" pitchFamily="34" charset="0"/>
            </a:endParaRPr>
          </a:p>
          <a:p>
            <a:r>
              <a:rPr lang="en-US" altLang="zh-HK" sz="1200" dirty="0" smtClean="0">
                <a:latin typeface="Calibri" panose="020F0502020204030204" pitchFamily="34" charset="0"/>
                <a:cs typeface="Calibri" panose="020F0502020204030204" pitchFamily="34" charset="0"/>
              </a:rPr>
              <a:t>      </a:t>
            </a:r>
            <a:r>
              <a:rPr lang="en-US" altLang="zh-HK" sz="1200" dirty="0" smtClean="0">
                <a:solidFill>
                  <a:schemeClr val="accent6"/>
                </a:solidFill>
                <a:latin typeface="Calibri" panose="020F0502020204030204" pitchFamily="34" charset="0"/>
                <a:cs typeface="Calibri" panose="020F0502020204030204" pitchFamily="34" charset="0"/>
              </a:rPr>
              <a:t>Business </a:t>
            </a:r>
            <a:r>
              <a:rPr lang="en-US" altLang="zh-HK" sz="1200" dirty="0">
                <a:solidFill>
                  <a:schemeClr val="accent6"/>
                </a:solidFill>
                <a:latin typeface="Calibri" panose="020F0502020204030204" pitchFamily="34" charset="0"/>
                <a:cs typeface="Calibri" panose="020F0502020204030204" pitchFamily="34" charset="0"/>
              </a:rPr>
              <a:t>Reg. No</a:t>
            </a:r>
            <a:endParaRPr lang="en-US" altLang="zh-TW" sz="1200" dirty="0" smtClean="0">
              <a:solidFill>
                <a:schemeClr val="accent6"/>
              </a:solidFill>
              <a:latin typeface="Calibri" panose="020F0502020204030204" pitchFamily="34" charset="0"/>
              <a:cs typeface="Calibri" panose="020F0502020204030204" pitchFamily="34" charset="0"/>
            </a:endParaRPr>
          </a:p>
          <a:p>
            <a:r>
              <a:rPr lang="en-US" altLang="zh-TW" sz="1200" dirty="0" smtClean="0">
                <a:latin typeface="Calibri" panose="020F0502020204030204" pitchFamily="34" charset="0"/>
                <a:cs typeface="Calibri" panose="020F0502020204030204" pitchFamily="34" charset="0"/>
              </a:rPr>
              <a:t>3.   </a:t>
            </a:r>
            <a:r>
              <a:rPr lang="zh-TW" altLang="en-US" sz="1200" dirty="0" smtClean="0">
                <a:latin typeface="Calibri" panose="020F0502020204030204" pitchFamily="34" charset="0"/>
                <a:cs typeface="Calibri" panose="020F0502020204030204" pitchFamily="34" charset="0"/>
              </a:rPr>
              <a:t>收貨人</a:t>
            </a:r>
            <a:r>
              <a:rPr lang="en-US" altLang="zh-TW" sz="1200" dirty="0">
                <a:latin typeface="Calibri" panose="020F0502020204030204" pitchFamily="34" charset="0"/>
                <a:cs typeface="Calibri" panose="020F0502020204030204" pitchFamily="34" charset="0"/>
              </a:rPr>
              <a:t>(</a:t>
            </a:r>
            <a:r>
              <a:rPr lang="zh-TW" altLang="en-US" sz="1200" dirty="0">
                <a:latin typeface="Calibri" panose="020F0502020204030204" pitchFamily="34" charset="0"/>
                <a:cs typeface="Calibri" panose="020F0502020204030204" pitchFamily="34" charset="0"/>
              </a:rPr>
              <a:t>名稱及地址</a:t>
            </a:r>
            <a:r>
              <a:rPr lang="en-US" altLang="zh-TW" sz="1200" dirty="0" smtClean="0">
                <a:latin typeface="Calibri" panose="020F0502020204030204" pitchFamily="34" charset="0"/>
                <a:cs typeface="Calibri" panose="020F0502020204030204" pitchFamily="34" charset="0"/>
              </a:rPr>
              <a:t>)</a:t>
            </a:r>
          </a:p>
          <a:p>
            <a:r>
              <a:rPr lang="en-US" altLang="zh-HK" sz="1200" dirty="0" smtClean="0">
                <a:latin typeface="Calibri" panose="020F0502020204030204" pitchFamily="34" charset="0"/>
                <a:cs typeface="Calibri" panose="020F0502020204030204" pitchFamily="34" charset="0"/>
              </a:rPr>
              <a:t>      </a:t>
            </a:r>
            <a:r>
              <a:rPr lang="en-US" altLang="zh-HK" sz="1200" dirty="0" smtClean="0">
                <a:solidFill>
                  <a:schemeClr val="accent6"/>
                </a:solidFill>
                <a:latin typeface="Calibri" panose="020F0502020204030204" pitchFamily="34" charset="0"/>
                <a:cs typeface="Calibri" panose="020F0502020204030204" pitchFamily="34" charset="0"/>
              </a:rPr>
              <a:t>Consignee </a:t>
            </a:r>
            <a:r>
              <a:rPr lang="en-US" altLang="zh-HK" sz="1200" dirty="0">
                <a:solidFill>
                  <a:schemeClr val="accent6"/>
                </a:solidFill>
                <a:latin typeface="Calibri" panose="020F0502020204030204" pitchFamily="34" charset="0"/>
                <a:cs typeface="Calibri" panose="020F0502020204030204" pitchFamily="34" charset="0"/>
              </a:rPr>
              <a:t>(Name and Address)</a:t>
            </a:r>
            <a:endParaRPr lang="en-US" altLang="zh-TW" sz="1200" dirty="0" smtClean="0">
              <a:solidFill>
                <a:schemeClr val="accent6"/>
              </a:solidFill>
              <a:latin typeface="Calibri" panose="020F0502020204030204" pitchFamily="34" charset="0"/>
              <a:cs typeface="Calibri" panose="020F0502020204030204" pitchFamily="34" charset="0"/>
            </a:endParaRPr>
          </a:p>
          <a:p>
            <a:r>
              <a:rPr lang="en-US" altLang="zh-TW" sz="1200" dirty="0" smtClean="0">
                <a:latin typeface="Calibri" panose="020F0502020204030204" pitchFamily="34" charset="0"/>
                <a:cs typeface="Calibri" panose="020F0502020204030204" pitchFamily="34" charset="0"/>
              </a:rPr>
              <a:t>4.   </a:t>
            </a:r>
            <a:r>
              <a:rPr lang="zh-HK" altLang="en-US" sz="1200" dirty="0" smtClean="0">
                <a:latin typeface="Calibri" panose="020F0502020204030204" pitchFamily="34" charset="0"/>
                <a:cs typeface="Calibri" panose="020F0502020204030204" pitchFamily="34" charset="0"/>
              </a:rPr>
              <a:t>離境</a:t>
            </a:r>
            <a:r>
              <a:rPr lang="zh-HK" altLang="en-US" sz="1200" dirty="0">
                <a:latin typeface="Calibri" panose="020F0502020204030204" pitchFamily="34" charset="0"/>
                <a:cs typeface="Calibri" panose="020F0502020204030204" pitchFamily="34" charset="0"/>
              </a:rPr>
              <a:t>日期 </a:t>
            </a:r>
            <a:endParaRPr lang="en-US" altLang="zh-HK" sz="1200" dirty="0" smtClean="0">
              <a:latin typeface="Calibri" panose="020F0502020204030204" pitchFamily="34" charset="0"/>
              <a:cs typeface="Calibri" panose="020F0502020204030204" pitchFamily="34" charset="0"/>
            </a:endParaRPr>
          </a:p>
          <a:p>
            <a:r>
              <a:rPr lang="en-US" altLang="zh-HK" sz="1200" dirty="0" smtClean="0">
                <a:latin typeface="Calibri" panose="020F0502020204030204" pitchFamily="34" charset="0"/>
                <a:cs typeface="Calibri" panose="020F0502020204030204" pitchFamily="34" charset="0"/>
              </a:rPr>
              <a:t>      </a:t>
            </a:r>
            <a:r>
              <a:rPr lang="en-US" altLang="zh-HK" sz="1200" dirty="0" smtClean="0">
                <a:solidFill>
                  <a:schemeClr val="accent6"/>
                </a:solidFill>
                <a:latin typeface="Calibri" panose="020F0502020204030204" pitchFamily="34" charset="0"/>
                <a:cs typeface="Calibri" panose="020F0502020204030204" pitchFamily="34" charset="0"/>
              </a:rPr>
              <a:t>Departure </a:t>
            </a:r>
            <a:r>
              <a:rPr lang="en-US" altLang="zh-HK" sz="1200" dirty="0">
                <a:solidFill>
                  <a:schemeClr val="accent6"/>
                </a:solidFill>
                <a:latin typeface="Calibri" panose="020F0502020204030204" pitchFamily="34" charset="0"/>
                <a:cs typeface="Calibri" panose="020F0502020204030204" pitchFamily="34" charset="0"/>
              </a:rPr>
              <a:t>Date</a:t>
            </a:r>
            <a:endParaRPr lang="en-US" altLang="zh-HK" sz="1200" dirty="0" smtClean="0">
              <a:solidFill>
                <a:schemeClr val="accent6"/>
              </a:solidFill>
              <a:latin typeface="Calibri" panose="020F0502020204030204" pitchFamily="34" charset="0"/>
              <a:cs typeface="Calibri" panose="020F0502020204030204" pitchFamily="34" charset="0"/>
            </a:endParaRPr>
          </a:p>
          <a:p>
            <a:r>
              <a:rPr lang="en-US" altLang="zh-TW" sz="1200" dirty="0" smtClean="0">
                <a:latin typeface="Calibri" panose="020F0502020204030204" pitchFamily="34" charset="0"/>
                <a:cs typeface="Calibri" panose="020F0502020204030204" pitchFamily="34" charset="0"/>
              </a:rPr>
              <a:t>5.   </a:t>
            </a:r>
            <a:r>
              <a:rPr lang="zh-TW" altLang="en-US" sz="1200" dirty="0" smtClean="0">
                <a:latin typeface="Calibri" panose="020F0502020204030204" pitchFamily="34" charset="0"/>
                <a:cs typeface="Calibri" panose="020F0502020204030204" pitchFamily="34" charset="0"/>
              </a:rPr>
              <a:t>船隻</a:t>
            </a:r>
            <a:r>
              <a:rPr lang="en-US" altLang="zh-TW" sz="1200" dirty="0">
                <a:latin typeface="Calibri" panose="020F0502020204030204" pitchFamily="34" charset="0"/>
                <a:cs typeface="Calibri" panose="020F0502020204030204" pitchFamily="34" charset="0"/>
              </a:rPr>
              <a:t>/</a:t>
            </a:r>
            <a:r>
              <a:rPr lang="zh-TW" altLang="en-US" sz="1200" dirty="0">
                <a:latin typeface="Calibri" panose="020F0502020204030204" pitchFamily="34" charset="0"/>
                <a:cs typeface="Calibri" panose="020F0502020204030204" pitchFamily="34" charset="0"/>
              </a:rPr>
              <a:t>班機</a:t>
            </a:r>
            <a:r>
              <a:rPr lang="en-US" altLang="zh-TW" sz="1200" dirty="0">
                <a:latin typeface="Calibri" panose="020F0502020204030204" pitchFamily="34" charset="0"/>
                <a:cs typeface="Calibri" panose="020F0502020204030204" pitchFamily="34" charset="0"/>
              </a:rPr>
              <a:t>/</a:t>
            </a:r>
            <a:r>
              <a:rPr lang="zh-TW" altLang="en-US" sz="1200" dirty="0">
                <a:latin typeface="Calibri" panose="020F0502020204030204" pitchFamily="34" charset="0"/>
                <a:cs typeface="Calibri" panose="020F0502020204030204" pitchFamily="34" charset="0"/>
              </a:rPr>
              <a:t>車輛</a:t>
            </a:r>
            <a:r>
              <a:rPr lang="zh-TW" altLang="en-US" sz="1200" dirty="0" smtClean="0">
                <a:latin typeface="Calibri" panose="020F0502020204030204" pitchFamily="34" charset="0"/>
                <a:cs typeface="Calibri" panose="020F0502020204030204" pitchFamily="34" charset="0"/>
              </a:rPr>
              <a:t>編號</a:t>
            </a:r>
            <a:endParaRPr lang="en-US" altLang="zh-TW" sz="1200" dirty="0" smtClean="0">
              <a:latin typeface="Calibri" panose="020F0502020204030204" pitchFamily="34" charset="0"/>
              <a:cs typeface="Calibri" panose="020F0502020204030204" pitchFamily="34" charset="0"/>
            </a:endParaRPr>
          </a:p>
          <a:p>
            <a:r>
              <a:rPr lang="en-US" altLang="zh-HK" sz="1200" dirty="0" smtClean="0">
                <a:latin typeface="Calibri" panose="020F0502020204030204" pitchFamily="34" charset="0"/>
                <a:cs typeface="Calibri" panose="020F0502020204030204" pitchFamily="34" charset="0"/>
              </a:rPr>
              <a:t>      </a:t>
            </a:r>
            <a:r>
              <a:rPr lang="en-US" altLang="zh-HK" sz="1200" dirty="0" smtClean="0">
                <a:solidFill>
                  <a:schemeClr val="accent6"/>
                </a:solidFill>
                <a:latin typeface="Calibri" panose="020F0502020204030204" pitchFamily="34" charset="0"/>
                <a:cs typeface="Calibri" panose="020F0502020204030204" pitchFamily="34" charset="0"/>
              </a:rPr>
              <a:t>Vessel/Flight/Vehicle No</a:t>
            </a:r>
            <a:r>
              <a:rPr lang="en-US" altLang="zh-TW" sz="1200" dirty="0" smtClean="0">
                <a:solidFill>
                  <a:schemeClr val="accent6"/>
                </a:solidFill>
                <a:latin typeface="Calibri" panose="020F0502020204030204" pitchFamily="34" charset="0"/>
                <a:cs typeface="Calibri" panose="020F0502020204030204" pitchFamily="34" charset="0"/>
              </a:rPr>
              <a:t>.</a:t>
            </a:r>
          </a:p>
          <a:p>
            <a:r>
              <a:rPr lang="en-US" altLang="zh-TW" sz="1200" dirty="0" smtClean="0">
                <a:latin typeface="Calibri" panose="020F0502020204030204" pitchFamily="34" charset="0"/>
                <a:cs typeface="Calibri" panose="020F0502020204030204" pitchFamily="34" charset="0"/>
              </a:rPr>
              <a:t>6.   </a:t>
            </a:r>
            <a:r>
              <a:rPr lang="zh-TW" altLang="en-US" sz="1200" dirty="0" smtClean="0">
                <a:latin typeface="Calibri" panose="020F0502020204030204" pitchFamily="34" charset="0"/>
                <a:cs typeface="Calibri" panose="020F0502020204030204" pitchFamily="34" charset="0"/>
              </a:rPr>
              <a:t>標記</a:t>
            </a:r>
            <a:r>
              <a:rPr lang="zh-TW" altLang="en-US" sz="1200" dirty="0">
                <a:latin typeface="Calibri" panose="020F0502020204030204" pitchFamily="34" charset="0"/>
                <a:cs typeface="Calibri" panose="020F0502020204030204" pitchFamily="34" charset="0"/>
              </a:rPr>
              <a:t>及編號，貨櫃</a:t>
            </a:r>
            <a:r>
              <a:rPr lang="zh-TW" altLang="en-US" sz="1200" dirty="0" smtClean="0">
                <a:latin typeface="Calibri" panose="020F0502020204030204" pitchFamily="34" charset="0"/>
                <a:cs typeface="Calibri" panose="020F0502020204030204" pitchFamily="34" charset="0"/>
              </a:rPr>
              <a:t>編號</a:t>
            </a:r>
            <a:endParaRPr lang="en-US" altLang="zh-TW" sz="1200" dirty="0" smtClean="0">
              <a:latin typeface="Calibri" panose="020F0502020204030204" pitchFamily="34" charset="0"/>
              <a:cs typeface="Calibri" panose="020F0502020204030204" pitchFamily="34" charset="0"/>
            </a:endParaRPr>
          </a:p>
          <a:p>
            <a:r>
              <a:rPr lang="en-US" altLang="zh-HK" sz="1200" dirty="0" smtClean="0">
                <a:latin typeface="Calibri" panose="020F0502020204030204" pitchFamily="34" charset="0"/>
                <a:cs typeface="Calibri" panose="020F0502020204030204" pitchFamily="34" charset="0"/>
              </a:rPr>
              <a:t>      </a:t>
            </a:r>
            <a:r>
              <a:rPr lang="en-US" altLang="zh-HK" sz="1200" dirty="0" smtClean="0">
                <a:solidFill>
                  <a:schemeClr val="accent6"/>
                </a:solidFill>
                <a:latin typeface="Calibri" panose="020F0502020204030204" pitchFamily="34" charset="0"/>
                <a:cs typeface="Calibri" panose="020F0502020204030204" pitchFamily="34" charset="0"/>
              </a:rPr>
              <a:t>Marks </a:t>
            </a:r>
            <a:r>
              <a:rPr lang="en-US" altLang="zh-HK" sz="1200" dirty="0">
                <a:solidFill>
                  <a:schemeClr val="accent6"/>
                </a:solidFill>
                <a:latin typeface="Calibri" panose="020F0502020204030204" pitchFamily="34" charset="0"/>
                <a:cs typeface="Calibri" panose="020F0502020204030204" pitchFamily="34" charset="0"/>
              </a:rPr>
              <a:t>and Nos.; Container No.</a:t>
            </a:r>
            <a:endParaRPr lang="en-US" altLang="zh-TW" sz="1200" dirty="0" smtClean="0">
              <a:solidFill>
                <a:schemeClr val="accent6"/>
              </a:solidFill>
              <a:latin typeface="Calibri" panose="020F0502020204030204" pitchFamily="34" charset="0"/>
              <a:cs typeface="Calibri" panose="020F0502020204030204" pitchFamily="34" charset="0"/>
            </a:endParaRPr>
          </a:p>
          <a:p>
            <a:r>
              <a:rPr lang="en-US" altLang="zh-TW" sz="1200" dirty="0" smtClean="0">
                <a:latin typeface="Calibri" panose="020F0502020204030204" pitchFamily="34" charset="0"/>
                <a:cs typeface="Calibri" panose="020F0502020204030204" pitchFamily="34" charset="0"/>
              </a:rPr>
              <a:t>7.   </a:t>
            </a:r>
            <a:r>
              <a:rPr lang="zh-TW" altLang="en-US" sz="1200" dirty="0" smtClean="0">
                <a:latin typeface="Calibri" panose="020F0502020204030204" pitchFamily="34" charset="0"/>
                <a:cs typeface="Calibri" panose="020F0502020204030204" pitchFamily="34" charset="0"/>
              </a:rPr>
              <a:t>包裹</a:t>
            </a:r>
            <a:r>
              <a:rPr lang="zh-TW" altLang="en-US" sz="1200" dirty="0">
                <a:latin typeface="Calibri" panose="020F0502020204030204" pitchFamily="34" charset="0"/>
                <a:cs typeface="Calibri" panose="020F0502020204030204" pitchFamily="34" charset="0"/>
              </a:rPr>
              <a:t>數目及</a:t>
            </a:r>
            <a:r>
              <a:rPr lang="zh-TW" altLang="en-US" sz="1200" dirty="0" smtClean="0">
                <a:latin typeface="Calibri" panose="020F0502020204030204" pitchFamily="34" charset="0"/>
                <a:cs typeface="Calibri" panose="020F0502020204030204" pitchFamily="34" charset="0"/>
              </a:rPr>
              <a:t>種類</a:t>
            </a:r>
            <a:endParaRPr lang="en-US" altLang="zh-TW" sz="1200" dirty="0" smtClean="0">
              <a:latin typeface="Calibri" panose="020F0502020204030204" pitchFamily="34" charset="0"/>
              <a:cs typeface="Calibri" panose="020F0502020204030204" pitchFamily="34" charset="0"/>
            </a:endParaRPr>
          </a:p>
          <a:p>
            <a:r>
              <a:rPr lang="en-US" altLang="zh-HK" sz="1200" dirty="0" smtClean="0">
                <a:latin typeface="Calibri" panose="020F0502020204030204" pitchFamily="34" charset="0"/>
                <a:cs typeface="Calibri" panose="020F0502020204030204" pitchFamily="34" charset="0"/>
              </a:rPr>
              <a:t>      </a:t>
            </a:r>
            <a:r>
              <a:rPr lang="en-US" altLang="zh-HK" sz="1200" dirty="0" smtClean="0">
                <a:solidFill>
                  <a:schemeClr val="accent6"/>
                </a:solidFill>
                <a:latin typeface="Calibri" panose="020F0502020204030204" pitchFamily="34" charset="0"/>
                <a:cs typeface="Calibri" panose="020F0502020204030204" pitchFamily="34" charset="0"/>
              </a:rPr>
              <a:t>No</a:t>
            </a:r>
            <a:r>
              <a:rPr lang="en-US" altLang="zh-HK" sz="1200" dirty="0">
                <a:solidFill>
                  <a:schemeClr val="accent6"/>
                </a:solidFill>
                <a:latin typeface="Calibri" panose="020F0502020204030204" pitchFamily="34" charset="0"/>
                <a:cs typeface="Calibri" panose="020F0502020204030204" pitchFamily="34" charset="0"/>
              </a:rPr>
              <a:t>. and Kind of Packages</a:t>
            </a:r>
            <a:endParaRPr lang="en-US" altLang="zh-TW" sz="1200" dirty="0" smtClean="0">
              <a:solidFill>
                <a:schemeClr val="accent6"/>
              </a:solidFill>
              <a:latin typeface="Calibri" panose="020F0502020204030204" pitchFamily="34" charset="0"/>
              <a:cs typeface="Calibri" panose="020F0502020204030204" pitchFamily="34" charset="0"/>
            </a:endParaRPr>
          </a:p>
          <a:p>
            <a:r>
              <a:rPr lang="en-US" altLang="zh-TW" sz="1200" dirty="0" smtClean="0">
                <a:latin typeface="Calibri" panose="020F0502020204030204" pitchFamily="34" charset="0"/>
                <a:cs typeface="Calibri" panose="020F0502020204030204" pitchFamily="34" charset="0"/>
              </a:rPr>
              <a:t>8.   </a:t>
            </a:r>
            <a:r>
              <a:rPr lang="zh-HK" altLang="en-US" sz="1200" dirty="0" smtClean="0">
                <a:latin typeface="Calibri" panose="020F0502020204030204" pitchFamily="34" charset="0"/>
                <a:cs typeface="Calibri" panose="020F0502020204030204" pitchFamily="34" charset="0"/>
              </a:rPr>
              <a:t>貨品</a:t>
            </a:r>
            <a:r>
              <a:rPr lang="zh-HK" altLang="en-US" sz="1200" dirty="0">
                <a:latin typeface="Calibri" panose="020F0502020204030204" pitchFamily="34" charset="0"/>
                <a:cs typeface="Calibri" panose="020F0502020204030204" pitchFamily="34" charset="0"/>
              </a:rPr>
              <a:t>的</a:t>
            </a:r>
            <a:r>
              <a:rPr lang="zh-HK" altLang="en-US" sz="1200" dirty="0" smtClean="0">
                <a:latin typeface="Calibri" panose="020F0502020204030204" pitchFamily="34" charset="0"/>
                <a:cs typeface="Calibri" panose="020F0502020204030204" pitchFamily="34" charset="0"/>
              </a:rPr>
              <a:t>說明</a:t>
            </a:r>
            <a:endParaRPr lang="en-US" altLang="zh-HK" sz="1200" dirty="0" smtClean="0">
              <a:latin typeface="Calibri" panose="020F0502020204030204" pitchFamily="34" charset="0"/>
              <a:cs typeface="Calibri" panose="020F0502020204030204" pitchFamily="34" charset="0"/>
            </a:endParaRPr>
          </a:p>
          <a:p>
            <a:r>
              <a:rPr lang="en-US" altLang="zh-HK" sz="1200" dirty="0" smtClean="0">
                <a:latin typeface="Calibri" panose="020F0502020204030204" pitchFamily="34" charset="0"/>
                <a:cs typeface="Calibri" panose="020F0502020204030204" pitchFamily="34" charset="0"/>
              </a:rPr>
              <a:t>      </a:t>
            </a:r>
            <a:r>
              <a:rPr lang="en-US" altLang="zh-HK" sz="1200" dirty="0" smtClean="0">
                <a:solidFill>
                  <a:schemeClr val="accent6"/>
                </a:solidFill>
                <a:latin typeface="Calibri" panose="020F0502020204030204" pitchFamily="34" charset="0"/>
                <a:cs typeface="Calibri" panose="020F0502020204030204" pitchFamily="34" charset="0"/>
              </a:rPr>
              <a:t>Description </a:t>
            </a:r>
            <a:r>
              <a:rPr lang="en-US" altLang="zh-HK" sz="1200" dirty="0">
                <a:solidFill>
                  <a:schemeClr val="accent6"/>
                </a:solidFill>
                <a:latin typeface="Calibri" panose="020F0502020204030204" pitchFamily="34" charset="0"/>
                <a:cs typeface="Calibri" panose="020F0502020204030204" pitchFamily="34" charset="0"/>
              </a:rPr>
              <a:t>of Goods</a:t>
            </a:r>
            <a:endParaRPr lang="en-US" altLang="zh-HK" sz="1200" dirty="0" smtClean="0">
              <a:solidFill>
                <a:schemeClr val="accent6"/>
              </a:solidFill>
              <a:latin typeface="Calibri" panose="020F0502020204030204" pitchFamily="34" charset="0"/>
              <a:cs typeface="Calibri" panose="020F0502020204030204" pitchFamily="34" charset="0"/>
            </a:endParaRPr>
          </a:p>
          <a:p>
            <a:r>
              <a:rPr lang="en-US" altLang="zh-TW" sz="1200" dirty="0" smtClean="0">
                <a:latin typeface="Calibri" panose="020F0502020204030204" pitchFamily="34" charset="0"/>
                <a:cs typeface="Calibri" panose="020F0502020204030204" pitchFamily="34" charset="0"/>
              </a:rPr>
              <a:t>9.   </a:t>
            </a:r>
            <a:r>
              <a:rPr lang="zh-HK" altLang="en-US" sz="1200" dirty="0" smtClean="0">
                <a:latin typeface="Calibri" panose="020F0502020204030204" pitchFamily="34" charset="0"/>
                <a:cs typeface="Calibri" panose="020F0502020204030204" pitchFamily="34" charset="0"/>
              </a:rPr>
              <a:t>單位數量</a:t>
            </a:r>
            <a:endParaRPr lang="en-US" altLang="zh-HK" sz="1200" dirty="0" smtClean="0">
              <a:latin typeface="Calibri" panose="020F0502020204030204" pitchFamily="34" charset="0"/>
              <a:cs typeface="Calibri" panose="020F0502020204030204" pitchFamily="34" charset="0"/>
            </a:endParaRPr>
          </a:p>
          <a:p>
            <a:r>
              <a:rPr lang="en-US" altLang="zh-HK" sz="1200" dirty="0" smtClean="0">
                <a:latin typeface="Calibri" panose="020F0502020204030204" pitchFamily="34" charset="0"/>
                <a:cs typeface="Calibri" panose="020F0502020204030204" pitchFamily="34" charset="0"/>
              </a:rPr>
              <a:t>      </a:t>
            </a:r>
            <a:r>
              <a:rPr lang="en-US" altLang="zh-HK" sz="1200" dirty="0" smtClean="0">
                <a:solidFill>
                  <a:schemeClr val="accent6"/>
                </a:solidFill>
                <a:latin typeface="Calibri" panose="020F0502020204030204" pitchFamily="34" charset="0"/>
                <a:cs typeface="Calibri" panose="020F0502020204030204" pitchFamily="34" charset="0"/>
              </a:rPr>
              <a:t>No</a:t>
            </a:r>
            <a:r>
              <a:rPr lang="en-US" altLang="zh-HK" sz="1200" dirty="0">
                <a:solidFill>
                  <a:schemeClr val="accent6"/>
                </a:solidFill>
                <a:latin typeface="Calibri" panose="020F0502020204030204" pitchFamily="34" charset="0"/>
                <a:cs typeface="Calibri" panose="020F0502020204030204" pitchFamily="34" charset="0"/>
              </a:rPr>
              <a:t>. of Units</a:t>
            </a:r>
            <a:endParaRPr lang="en-US" altLang="zh-HK" sz="1200" dirty="0" smtClean="0">
              <a:solidFill>
                <a:schemeClr val="accent6"/>
              </a:solidFill>
              <a:latin typeface="Calibri" panose="020F0502020204030204" pitchFamily="34" charset="0"/>
              <a:cs typeface="Calibri" panose="020F0502020204030204" pitchFamily="34" charset="0"/>
            </a:endParaRPr>
          </a:p>
          <a:p>
            <a:r>
              <a:rPr lang="en-US" altLang="zh-TW" sz="1200" dirty="0" smtClean="0">
                <a:latin typeface="Calibri" panose="020F0502020204030204" pitchFamily="34" charset="0"/>
                <a:cs typeface="Calibri" panose="020F0502020204030204" pitchFamily="34" charset="0"/>
              </a:rPr>
              <a:t>10. </a:t>
            </a:r>
            <a:r>
              <a:rPr lang="zh-TW" altLang="en-US" sz="1200" dirty="0" smtClean="0">
                <a:latin typeface="Calibri" panose="020F0502020204030204" pitchFamily="34" charset="0"/>
                <a:cs typeface="Calibri" panose="020F0502020204030204" pitchFamily="34" charset="0"/>
              </a:rPr>
              <a:t>空白</a:t>
            </a:r>
            <a:r>
              <a:rPr lang="zh-TW" altLang="en-US" sz="1200" dirty="0">
                <a:latin typeface="Calibri" panose="020F0502020204030204" pitchFamily="34" charset="0"/>
                <a:cs typeface="Calibri" panose="020F0502020204030204" pitchFamily="34" charset="0"/>
              </a:rPr>
              <a:t>地方必須</a:t>
            </a:r>
            <a:r>
              <a:rPr lang="zh-TW" altLang="en-US" sz="1200" dirty="0" smtClean="0">
                <a:latin typeface="Calibri" panose="020F0502020204030204" pitchFamily="34" charset="0"/>
                <a:cs typeface="Calibri" panose="020F0502020204030204" pitchFamily="34" charset="0"/>
              </a:rPr>
              <a:t>刪去</a:t>
            </a:r>
            <a:endParaRPr lang="en-US" altLang="zh-TW" sz="1200" dirty="0" smtClean="0">
              <a:latin typeface="Calibri" panose="020F0502020204030204" pitchFamily="34" charset="0"/>
              <a:cs typeface="Calibri" panose="020F0502020204030204" pitchFamily="34" charset="0"/>
            </a:endParaRPr>
          </a:p>
          <a:p>
            <a:r>
              <a:rPr lang="en-US" altLang="zh-HK" sz="1200" dirty="0" smtClean="0">
                <a:latin typeface="Calibri" panose="020F0502020204030204" pitchFamily="34" charset="0"/>
                <a:cs typeface="Calibri" panose="020F0502020204030204" pitchFamily="34" charset="0"/>
              </a:rPr>
              <a:t>      </a:t>
            </a:r>
            <a:r>
              <a:rPr lang="en-US" altLang="zh-HK" sz="1200" dirty="0" smtClean="0">
                <a:solidFill>
                  <a:schemeClr val="accent6"/>
                </a:solidFill>
                <a:latin typeface="Calibri" panose="020F0502020204030204" pitchFamily="34" charset="0"/>
                <a:cs typeface="Calibri" panose="020F0502020204030204" pitchFamily="34" charset="0"/>
              </a:rPr>
              <a:t>Blank </a:t>
            </a:r>
            <a:r>
              <a:rPr lang="en-US" altLang="zh-HK" sz="1200" dirty="0">
                <a:solidFill>
                  <a:schemeClr val="accent6"/>
                </a:solidFill>
                <a:latin typeface="Calibri" panose="020F0502020204030204" pitchFamily="34" charset="0"/>
                <a:cs typeface="Calibri" panose="020F0502020204030204" pitchFamily="34" charset="0"/>
              </a:rPr>
              <a:t>space must be crossed out</a:t>
            </a:r>
            <a:endParaRPr lang="en-US" altLang="zh-TW" sz="1200" dirty="0" smtClean="0">
              <a:solidFill>
                <a:schemeClr val="accent6"/>
              </a:solidFill>
              <a:latin typeface="Calibri" panose="020F0502020204030204" pitchFamily="34" charset="0"/>
              <a:cs typeface="Calibri" panose="020F0502020204030204" pitchFamily="34" charset="0"/>
            </a:endParaRPr>
          </a:p>
          <a:p>
            <a:r>
              <a:rPr lang="en-US" altLang="zh-TW" sz="1200" dirty="0" smtClean="0">
                <a:latin typeface="Calibri" panose="020F0502020204030204" pitchFamily="34" charset="0"/>
                <a:cs typeface="Calibri" panose="020F0502020204030204" pitchFamily="34" charset="0"/>
              </a:rPr>
              <a:t>11. </a:t>
            </a:r>
            <a:r>
              <a:rPr lang="zh-TW" altLang="en-US" sz="1200" dirty="0" smtClean="0">
                <a:latin typeface="Calibri" panose="020F0502020204030204" pitchFamily="34" charset="0"/>
                <a:cs typeface="Calibri" panose="020F0502020204030204" pitchFamily="34" charset="0"/>
              </a:rPr>
              <a:t>目的地</a:t>
            </a:r>
            <a:r>
              <a:rPr lang="zh-TW" altLang="en-US" sz="1200" dirty="0">
                <a:latin typeface="Calibri" panose="020F0502020204030204" pitchFamily="34" charset="0"/>
                <a:cs typeface="Calibri" panose="020F0502020204030204" pitchFamily="34" charset="0"/>
              </a:rPr>
              <a:t>及代碼 </a:t>
            </a:r>
            <a:endParaRPr lang="en-US" altLang="zh-TW" sz="1200" dirty="0" smtClean="0">
              <a:latin typeface="Calibri" panose="020F0502020204030204" pitchFamily="34" charset="0"/>
              <a:cs typeface="Calibri" panose="020F0502020204030204" pitchFamily="34" charset="0"/>
            </a:endParaRPr>
          </a:p>
          <a:p>
            <a:r>
              <a:rPr lang="en-US" altLang="zh-HK" sz="1200" dirty="0" smtClean="0">
                <a:latin typeface="Calibri" panose="020F0502020204030204" pitchFamily="34" charset="0"/>
                <a:cs typeface="Calibri" panose="020F0502020204030204" pitchFamily="34" charset="0"/>
              </a:rPr>
              <a:t>      </a:t>
            </a:r>
            <a:r>
              <a:rPr lang="en-US" altLang="zh-HK" sz="1200" dirty="0" smtClean="0">
                <a:solidFill>
                  <a:schemeClr val="accent6"/>
                </a:solidFill>
                <a:latin typeface="Calibri" panose="020F0502020204030204" pitchFamily="34" charset="0"/>
                <a:cs typeface="Calibri" panose="020F0502020204030204" pitchFamily="34" charset="0"/>
              </a:rPr>
              <a:t>Destination </a:t>
            </a:r>
            <a:r>
              <a:rPr lang="en-US" altLang="zh-HK" sz="1200" dirty="0">
                <a:solidFill>
                  <a:schemeClr val="accent6"/>
                </a:solidFill>
                <a:latin typeface="Calibri" panose="020F0502020204030204" pitchFamily="34" charset="0"/>
                <a:cs typeface="Calibri" panose="020F0502020204030204" pitchFamily="34" charset="0"/>
              </a:rPr>
              <a:t>and Code</a:t>
            </a:r>
            <a:endParaRPr lang="en-US" altLang="zh-TW" sz="1200" dirty="0">
              <a:solidFill>
                <a:schemeClr val="accent6"/>
              </a:solidFill>
              <a:latin typeface="Calibri" panose="020F0502020204030204" pitchFamily="34" charset="0"/>
              <a:cs typeface="Calibri" panose="020F0502020204030204" pitchFamily="34" charset="0"/>
            </a:endParaRPr>
          </a:p>
          <a:p>
            <a:r>
              <a:rPr lang="en-US" altLang="zh-TW" sz="1200" dirty="0" smtClean="0">
                <a:latin typeface="Calibri" panose="020F0502020204030204" pitchFamily="34" charset="0"/>
                <a:cs typeface="Calibri" panose="020F0502020204030204" pitchFamily="34" charset="0"/>
              </a:rPr>
              <a:t>12. </a:t>
            </a:r>
            <a:r>
              <a:rPr lang="zh-HK" altLang="en-US" sz="1200" dirty="0" smtClean="0">
                <a:latin typeface="Calibri" panose="020F0502020204030204" pitchFamily="34" charset="0"/>
                <a:cs typeface="Calibri" panose="020F0502020204030204" pitchFamily="34" charset="0"/>
              </a:rPr>
              <a:t>來源地方</a:t>
            </a:r>
            <a:endParaRPr lang="en-US" altLang="zh-HK" sz="1200" dirty="0" smtClean="0">
              <a:latin typeface="Calibri" panose="020F0502020204030204" pitchFamily="34" charset="0"/>
              <a:cs typeface="Calibri" panose="020F0502020204030204" pitchFamily="34" charset="0"/>
            </a:endParaRPr>
          </a:p>
          <a:p>
            <a:r>
              <a:rPr lang="en-US" altLang="zh-HK" sz="1200" dirty="0" smtClean="0">
                <a:latin typeface="Calibri" panose="020F0502020204030204" pitchFamily="34" charset="0"/>
                <a:cs typeface="Calibri" panose="020F0502020204030204" pitchFamily="34" charset="0"/>
              </a:rPr>
              <a:t>      </a:t>
            </a:r>
            <a:r>
              <a:rPr lang="en-US" altLang="zh-HK" sz="1200" dirty="0" smtClean="0">
                <a:solidFill>
                  <a:schemeClr val="accent6"/>
                </a:solidFill>
                <a:latin typeface="Calibri" panose="020F0502020204030204" pitchFamily="34" charset="0"/>
                <a:cs typeface="Calibri" panose="020F0502020204030204" pitchFamily="34" charset="0"/>
              </a:rPr>
              <a:t>Place </a:t>
            </a:r>
            <a:r>
              <a:rPr lang="en-US" altLang="zh-HK" sz="1200" dirty="0">
                <a:solidFill>
                  <a:schemeClr val="accent6"/>
                </a:solidFill>
                <a:latin typeface="Calibri" panose="020F0502020204030204" pitchFamily="34" charset="0"/>
                <a:cs typeface="Calibri" panose="020F0502020204030204" pitchFamily="34" charset="0"/>
              </a:rPr>
              <a:t>of </a:t>
            </a:r>
            <a:r>
              <a:rPr lang="en-US" altLang="zh-HK" sz="1200" dirty="0" smtClean="0">
                <a:solidFill>
                  <a:schemeClr val="accent6"/>
                </a:solidFill>
                <a:latin typeface="Calibri" panose="020F0502020204030204" pitchFamily="34" charset="0"/>
                <a:cs typeface="Calibri" panose="020F0502020204030204" pitchFamily="34" charset="0"/>
              </a:rPr>
              <a:t>Origin</a:t>
            </a:r>
          </a:p>
          <a:p>
            <a:r>
              <a:rPr lang="en-US" altLang="zh-TW" sz="1200" dirty="0" smtClean="0">
                <a:latin typeface="Calibri" panose="020F0502020204030204" pitchFamily="34" charset="0"/>
                <a:cs typeface="Calibri" panose="020F0502020204030204" pitchFamily="34" charset="0"/>
              </a:rPr>
              <a:t>13. </a:t>
            </a:r>
            <a:r>
              <a:rPr lang="zh-TW" altLang="en-US" sz="1200" dirty="0" smtClean="0">
                <a:latin typeface="Calibri" panose="020F0502020204030204" pitchFamily="34" charset="0"/>
                <a:cs typeface="Calibri" panose="020F0502020204030204" pitchFamily="34" charset="0"/>
              </a:rPr>
              <a:t>來源</a:t>
            </a:r>
            <a:r>
              <a:rPr lang="zh-TW" altLang="en-US" sz="1200" dirty="0">
                <a:latin typeface="Calibri" panose="020F0502020204030204" pitchFamily="34" charset="0"/>
                <a:cs typeface="Calibri" panose="020F0502020204030204" pitchFamily="34" charset="0"/>
              </a:rPr>
              <a:t>地方</a:t>
            </a:r>
            <a:r>
              <a:rPr lang="zh-TW" altLang="en-US" sz="1200" dirty="0" smtClean="0">
                <a:latin typeface="Calibri" panose="020F0502020204030204" pitchFamily="34" charset="0"/>
                <a:cs typeface="Calibri" panose="020F0502020204030204" pitchFamily="34" charset="0"/>
              </a:rPr>
              <a:t>代碼</a:t>
            </a:r>
            <a:endParaRPr lang="en-US" altLang="zh-TW" sz="1200" dirty="0" smtClean="0">
              <a:latin typeface="Calibri" panose="020F0502020204030204" pitchFamily="34" charset="0"/>
              <a:cs typeface="Calibri" panose="020F0502020204030204" pitchFamily="34" charset="0"/>
            </a:endParaRPr>
          </a:p>
          <a:p>
            <a:r>
              <a:rPr lang="en-US" altLang="zh-HK" sz="1200" dirty="0" smtClean="0">
                <a:latin typeface="Calibri" panose="020F0502020204030204" pitchFamily="34" charset="0"/>
                <a:cs typeface="Calibri" panose="020F0502020204030204" pitchFamily="34" charset="0"/>
              </a:rPr>
              <a:t>      </a:t>
            </a:r>
            <a:r>
              <a:rPr lang="en-US" altLang="zh-HK" sz="1200" dirty="0" smtClean="0">
                <a:solidFill>
                  <a:schemeClr val="accent6"/>
                </a:solidFill>
                <a:latin typeface="Calibri" panose="020F0502020204030204" pitchFamily="34" charset="0"/>
                <a:cs typeface="Calibri" panose="020F0502020204030204" pitchFamily="34" charset="0"/>
              </a:rPr>
              <a:t>Code </a:t>
            </a:r>
            <a:r>
              <a:rPr lang="en-US" altLang="zh-HK" sz="1200" dirty="0">
                <a:solidFill>
                  <a:schemeClr val="accent6"/>
                </a:solidFill>
                <a:latin typeface="Calibri" panose="020F0502020204030204" pitchFamily="34" charset="0"/>
                <a:cs typeface="Calibri" panose="020F0502020204030204" pitchFamily="34" charset="0"/>
              </a:rPr>
              <a:t>of Place of Origin</a:t>
            </a:r>
            <a:endParaRPr lang="en-US" altLang="zh-TW" sz="1200" dirty="0" smtClean="0">
              <a:solidFill>
                <a:schemeClr val="accent6"/>
              </a:solidFill>
              <a:latin typeface="Calibri" panose="020F0502020204030204" pitchFamily="34" charset="0"/>
              <a:cs typeface="Calibri" panose="020F0502020204030204" pitchFamily="34" charset="0"/>
            </a:endParaRPr>
          </a:p>
          <a:p>
            <a:r>
              <a:rPr lang="en-US" altLang="zh-TW" sz="1200" dirty="0" smtClean="0">
                <a:latin typeface="Calibri" panose="020F0502020204030204" pitchFamily="34" charset="0"/>
                <a:cs typeface="Calibri" panose="020F0502020204030204" pitchFamily="34" charset="0"/>
              </a:rPr>
              <a:t>14. </a:t>
            </a:r>
            <a:r>
              <a:rPr lang="zh-TW" altLang="en-US" sz="1200" dirty="0" smtClean="0">
                <a:latin typeface="Calibri" panose="020F0502020204030204" pitchFamily="34" charset="0"/>
                <a:cs typeface="Calibri" panose="020F0502020204030204" pitchFamily="34" charset="0"/>
              </a:rPr>
              <a:t>香港</a:t>
            </a:r>
            <a:r>
              <a:rPr lang="zh-TW" altLang="en-US" sz="1200" dirty="0">
                <a:latin typeface="Calibri" panose="020F0502020204030204" pitchFamily="34" charset="0"/>
                <a:cs typeface="Calibri" panose="020F0502020204030204" pitchFamily="34" charset="0"/>
              </a:rPr>
              <a:t>製造商</a:t>
            </a:r>
            <a:r>
              <a:rPr lang="en-US" altLang="zh-TW" sz="1200" dirty="0">
                <a:latin typeface="Calibri" panose="020F0502020204030204" pitchFamily="34" charset="0"/>
                <a:cs typeface="Calibri" panose="020F0502020204030204" pitchFamily="34" charset="0"/>
              </a:rPr>
              <a:t>/</a:t>
            </a:r>
            <a:r>
              <a:rPr lang="zh-TW" altLang="en-US" sz="1200" dirty="0">
                <a:latin typeface="Calibri" panose="020F0502020204030204" pitchFamily="34" charset="0"/>
                <a:cs typeface="Calibri" panose="020F0502020204030204" pitchFamily="34" charset="0"/>
              </a:rPr>
              <a:t>加工商名稱及</a:t>
            </a:r>
            <a:r>
              <a:rPr lang="zh-TW" altLang="en-US" sz="1200" dirty="0" smtClean="0">
                <a:latin typeface="Calibri" panose="020F0502020204030204" pitchFamily="34" charset="0"/>
                <a:cs typeface="Calibri" panose="020F0502020204030204" pitchFamily="34" charset="0"/>
              </a:rPr>
              <a:t>地址</a:t>
            </a:r>
            <a:endParaRPr lang="en-US" altLang="zh-TW" sz="1200" dirty="0" smtClean="0">
              <a:latin typeface="Calibri" panose="020F0502020204030204" pitchFamily="34" charset="0"/>
              <a:cs typeface="Calibri" panose="020F0502020204030204" pitchFamily="34" charset="0"/>
            </a:endParaRPr>
          </a:p>
          <a:p>
            <a:r>
              <a:rPr lang="en-US" altLang="zh-HK" sz="1200" dirty="0" smtClean="0">
                <a:latin typeface="Calibri" panose="020F0502020204030204" pitchFamily="34" charset="0"/>
                <a:cs typeface="Calibri" panose="020F0502020204030204" pitchFamily="34" charset="0"/>
              </a:rPr>
              <a:t>      </a:t>
            </a:r>
            <a:r>
              <a:rPr lang="en-US" altLang="zh-HK" sz="1200" dirty="0" smtClean="0">
                <a:solidFill>
                  <a:schemeClr val="accent6"/>
                </a:solidFill>
                <a:latin typeface="Calibri" panose="020F0502020204030204" pitchFamily="34" charset="0"/>
                <a:cs typeface="Calibri" panose="020F0502020204030204" pitchFamily="34" charset="0"/>
              </a:rPr>
              <a:t>Name </a:t>
            </a:r>
            <a:r>
              <a:rPr lang="en-US" altLang="zh-HK" sz="1200" dirty="0">
                <a:solidFill>
                  <a:schemeClr val="accent6"/>
                </a:solidFill>
                <a:latin typeface="Calibri" panose="020F0502020204030204" pitchFamily="34" charset="0"/>
                <a:cs typeface="Calibri" panose="020F0502020204030204" pitchFamily="34" charset="0"/>
              </a:rPr>
              <a:t>and Address of HK Manufacturer/Processor</a:t>
            </a:r>
            <a:endParaRPr lang="en-US" altLang="zh-TW" sz="1200" dirty="0" smtClean="0">
              <a:solidFill>
                <a:schemeClr val="accent6"/>
              </a:solidFill>
              <a:latin typeface="Calibri" panose="020F0502020204030204" pitchFamily="34" charset="0"/>
              <a:cs typeface="Calibri" panose="020F0502020204030204" pitchFamily="34" charset="0"/>
            </a:endParaRPr>
          </a:p>
          <a:p>
            <a:r>
              <a:rPr lang="en-US" altLang="zh-TW" sz="1200" dirty="0" smtClean="0">
                <a:latin typeface="Calibri" panose="020F0502020204030204" pitchFamily="34" charset="0"/>
                <a:cs typeface="Calibri" panose="020F0502020204030204" pitchFamily="34" charset="0"/>
              </a:rPr>
              <a:t>15. </a:t>
            </a:r>
            <a:r>
              <a:rPr lang="zh-HK" altLang="en-US" sz="1200" dirty="0" smtClean="0">
                <a:latin typeface="Calibri" panose="020F0502020204030204" pitchFamily="34" charset="0"/>
                <a:cs typeface="Calibri" panose="020F0502020204030204" pitchFamily="34" charset="0"/>
              </a:rPr>
              <a:t>簽署</a:t>
            </a:r>
            <a:r>
              <a:rPr lang="zh-HK" altLang="en-US" sz="1200" dirty="0">
                <a:latin typeface="Calibri" panose="020F0502020204030204" pitchFamily="34" charset="0"/>
                <a:cs typeface="Calibri" panose="020F0502020204030204" pitchFamily="34" charset="0"/>
              </a:rPr>
              <a:t>及</a:t>
            </a:r>
            <a:r>
              <a:rPr lang="zh-HK" altLang="en-US" sz="1200" dirty="0" smtClean="0">
                <a:latin typeface="Calibri" panose="020F0502020204030204" pitchFamily="34" charset="0"/>
                <a:cs typeface="Calibri" panose="020F0502020204030204" pitchFamily="34" charset="0"/>
              </a:rPr>
              <a:t>日期</a:t>
            </a:r>
            <a:endParaRPr lang="en-US" altLang="zh-HK" sz="1200" dirty="0" smtClean="0">
              <a:latin typeface="Calibri" panose="020F0502020204030204" pitchFamily="34" charset="0"/>
              <a:cs typeface="Calibri" panose="020F0502020204030204" pitchFamily="34" charset="0"/>
            </a:endParaRPr>
          </a:p>
          <a:p>
            <a:r>
              <a:rPr lang="en-US" altLang="zh-HK" sz="1200" dirty="0" smtClean="0">
                <a:latin typeface="Calibri" panose="020F0502020204030204" pitchFamily="34" charset="0"/>
                <a:cs typeface="Calibri" panose="020F0502020204030204" pitchFamily="34" charset="0"/>
              </a:rPr>
              <a:t>      </a:t>
            </a:r>
            <a:r>
              <a:rPr lang="en-US" altLang="zh-HK" sz="1200" dirty="0" smtClean="0">
                <a:solidFill>
                  <a:schemeClr val="accent6"/>
                </a:solidFill>
                <a:latin typeface="Calibri" panose="020F0502020204030204" pitchFamily="34" charset="0"/>
                <a:cs typeface="Calibri" panose="020F0502020204030204" pitchFamily="34" charset="0"/>
              </a:rPr>
              <a:t>Signature </a:t>
            </a:r>
            <a:r>
              <a:rPr lang="en-US" altLang="zh-HK" sz="1200" dirty="0">
                <a:solidFill>
                  <a:schemeClr val="accent6"/>
                </a:solidFill>
                <a:latin typeface="Calibri" panose="020F0502020204030204" pitchFamily="34" charset="0"/>
                <a:cs typeface="Calibri" panose="020F0502020204030204" pitchFamily="34" charset="0"/>
              </a:rPr>
              <a:t>and Date</a:t>
            </a:r>
            <a:endParaRPr lang="en-US" altLang="zh-HK" sz="1200" dirty="0" smtClean="0">
              <a:solidFill>
                <a:schemeClr val="accent6"/>
              </a:solidFill>
              <a:latin typeface="Calibri" panose="020F0502020204030204" pitchFamily="34" charset="0"/>
              <a:cs typeface="Calibri" panose="020F0502020204030204" pitchFamily="34" charset="0"/>
            </a:endParaRPr>
          </a:p>
          <a:p>
            <a:r>
              <a:rPr lang="en-US" altLang="zh-TW" sz="1200" dirty="0" smtClean="0">
                <a:latin typeface="Calibri" panose="020F0502020204030204" pitchFamily="34" charset="0"/>
                <a:cs typeface="Calibri" panose="020F0502020204030204" pitchFamily="34" charset="0"/>
              </a:rPr>
              <a:t>16. </a:t>
            </a:r>
            <a:r>
              <a:rPr lang="zh-HK" altLang="en-US" sz="1200" dirty="0" smtClean="0">
                <a:latin typeface="Calibri" panose="020F0502020204030204" pitchFamily="34" charset="0"/>
                <a:cs typeface="Calibri" panose="020F0502020204030204" pitchFamily="34" charset="0"/>
              </a:rPr>
              <a:t>簽署</a:t>
            </a:r>
            <a:r>
              <a:rPr lang="zh-HK" altLang="en-US" sz="1200" dirty="0">
                <a:latin typeface="Calibri" panose="020F0502020204030204" pitchFamily="34" charset="0"/>
                <a:cs typeface="Calibri" panose="020F0502020204030204" pitchFamily="34" charset="0"/>
              </a:rPr>
              <a:t>人</a:t>
            </a:r>
            <a:r>
              <a:rPr lang="zh-HK" altLang="en-US" sz="1200" dirty="0" smtClean="0">
                <a:latin typeface="Calibri" panose="020F0502020204030204" pitchFamily="34" charset="0"/>
                <a:cs typeface="Calibri" panose="020F0502020204030204" pitchFamily="34" charset="0"/>
              </a:rPr>
              <a:t>姓名</a:t>
            </a:r>
            <a:endParaRPr lang="en-US" altLang="zh-HK" sz="1200" dirty="0" smtClean="0">
              <a:latin typeface="Calibri" panose="020F0502020204030204" pitchFamily="34" charset="0"/>
              <a:cs typeface="Calibri" panose="020F0502020204030204" pitchFamily="34" charset="0"/>
            </a:endParaRPr>
          </a:p>
          <a:p>
            <a:r>
              <a:rPr lang="en-US" altLang="zh-HK" sz="1200" dirty="0" smtClean="0">
                <a:latin typeface="Calibri" panose="020F0502020204030204" pitchFamily="34" charset="0"/>
                <a:cs typeface="Calibri" panose="020F0502020204030204" pitchFamily="34" charset="0"/>
              </a:rPr>
              <a:t>      </a:t>
            </a:r>
            <a:r>
              <a:rPr lang="en-US" altLang="zh-HK" sz="1200" dirty="0" smtClean="0">
                <a:solidFill>
                  <a:schemeClr val="accent6"/>
                </a:solidFill>
                <a:latin typeface="Calibri" panose="020F0502020204030204" pitchFamily="34" charset="0"/>
                <a:cs typeface="Calibri" panose="020F0502020204030204" pitchFamily="34" charset="0"/>
              </a:rPr>
              <a:t>Signatory’s </a:t>
            </a:r>
            <a:r>
              <a:rPr lang="en-US" altLang="zh-HK" sz="1200" dirty="0">
                <a:solidFill>
                  <a:schemeClr val="accent6"/>
                </a:solidFill>
                <a:latin typeface="Calibri" panose="020F0502020204030204" pitchFamily="34" charset="0"/>
                <a:cs typeface="Calibri" panose="020F0502020204030204" pitchFamily="34" charset="0"/>
              </a:rPr>
              <a:t>Name in Block Letters</a:t>
            </a:r>
            <a:endParaRPr lang="en-US" altLang="zh-HK" sz="1200" dirty="0" smtClean="0">
              <a:solidFill>
                <a:schemeClr val="accent6"/>
              </a:solidFill>
              <a:latin typeface="Calibri" panose="020F0502020204030204" pitchFamily="34" charset="0"/>
              <a:cs typeface="Calibri" panose="020F0502020204030204" pitchFamily="34" charset="0"/>
            </a:endParaRPr>
          </a:p>
          <a:p>
            <a:r>
              <a:rPr lang="en-US" altLang="zh-TW" sz="1200" dirty="0" smtClean="0">
                <a:latin typeface="Calibri" panose="020F0502020204030204" pitchFamily="34" charset="0"/>
                <a:cs typeface="Calibri" panose="020F0502020204030204" pitchFamily="34" charset="0"/>
              </a:rPr>
              <a:t>17. </a:t>
            </a:r>
            <a:r>
              <a:rPr lang="zh-HK" altLang="en-US" sz="1200" dirty="0" smtClean="0">
                <a:latin typeface="Calibri" panose="020F0502020204030204" pitchFamily="34" charset="0"/>
                <a:cs typeface="Calibri" panose="020F0502020204030204" pitchFamily="34" charset="0"/>
              </a:rPr>
              <a:t>公司印章</a:t>
            </a:r>
            <a:endParaRPr lang="en-US" altLang="zh-HK" sz="1200" dirty="0" smtClean="0">
              <a:latin typeface="Calibri" panose="020F0502020204030204" pitchFamily="34" charset="0"/>
              <a:cs typeface="Calibri" panose="020F0502020204030204" pitchFamily="34" charset="0"/>
            </a:endParaRPr>
          </a:p>
          <a:p>
            <a:r>
              <a:rPr lang="en-US" altLang="zh-HK" sz="1200" dirty="0" smtClean="0">
                <a:latin typeface="Calibri" panose="020F0502020204030204" pitchFamily="34" charset="0"/>
                <a:cs typeface="Calibri" panose="020F0502020204030204" pitchFamily="34" charset="0"/>
              </a:rPr>
              <a:t>      </a:t>
            </a:r>
            <a:r>
              <a:rPr lang="en-US" altLang="zh-HK" sz="1200" dirty="0" smtClean="0">
                <a:solidFill>
                  <a:schemeClr val="accent6"/>
                </a:solidFill>
                <a:latin typeface="Calibri" panose="020F0502020204030204" pitchFamily="34" charset="0"/>
                <a:cs typeface="Calibri" panose="020F0502020204030204" pitchFamily="34" charset="0"/>
              </a:rPr>
              <a:t>Company </a:t>
            </a:r>
            <a:r>
              <a:rPr lang="en-US" altLang="zh-HK" sz="1200" dirty="0">
                <a:solidFill>
                  <a:schemeClr val="accent6"/>
                </a:solidFill>
                <a:latin typeface="Calibri" panose="020F0502020204030204" pitchFamily="34" charset="0"/>
                <a:cs typeface="Calibri" panose="020F0502020204030204" pitchFamily="34" charset="0"/>
              </a:rPr>
              <a:t>Chop</a:t>
            </a:r>
            <a:endParaRPr lang="en-US" altLang="zh-HK" sz="1200" dirty="0" smtClean="0">
              <a:solidFill>
                <a:schemeClr val="accent6"/>
              </a:solidFill>
              <a:latin typeface="Calibri" panose="020F0502020204030204" pitchFamily="34" charset="0"/>
              <a:ea typeface="微軟正黑體" panose="020B0604030504040204" pitchFamily="34" charset="-120"/>
              <a:cs typeface="Calibri" panose="020F0502020204030204" pitchFamily="34" charset="0"/>
            </a:endParaRPr>
          </a:p>
        </p:txBody>
      </p:sp>
      <p:sp>
        <p:nvSpPr>
          <p:cNvPr id="11" name="標題 1"/>
          <p:cNvSpPr txBox="1">
            <a:spLocks/>
          </p:cNvSpPr>
          <p:nvPr/>
        </p:nvSpPr>
        <p:spPr>
          <a:xfrm>
            <a:off x="343009" y="72717"/>
            <a:ext cx="7498080" cy="106709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sz="2400" kern="1200">
                <a:solidFill>
                  <a:schemeClr val="tx1">
                    <a:lumMod val="75000"/>
                    <a:lumOff val="25000"/>
                  </a:schemeClr>
                </a:solidFill>
                <a:latin typeface="+mj-lt"/>
                <a:ea typeface="+mj-ea"/>
                <a:cs typeface="+mj-cs"/>
              </a:defRPr>
            </a:lvl1pPr>
          </a:lstStyle>
          <a:p>
            <a:r>
              <a:rPr lang="zh-CN" altLang="en-US"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申請要求</a:t>
            </a:r>
            <a:r>
              <a:rPr lang="en-US" altLang="zh-CN"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
            </a:r>
            <a:br>
              <a:rPr lang="en-US" altLang="zh-CN"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br>
            <a:r>
              <a:rPr lang="en-US" altLang="zh-TW"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Requirements of Application</a:t>
            </a:r>
            <a:endParaRPr lang="zh-TW" altLang="en-US" sz="2800" dirty="0">
              <a:latin typeface="Calibri" panose="020F0502020204030204" pitchFamily="34" charset="0"/>
              <a:ea typeface="微軟正黑體" pitchFamily="34" charset="-120"/>
              <a:cs typeface="Calibri" panose="020F0502020204030204" pitchFamily="34" charset="0"/>
            </a:endParaRPr>
          </a:p>
        </p:txBody>
      </p:sp>
      <p:sp>
        <p:nvSpPr>
          <p:cNvPr id="10" name="投影片編號版面配置區 9"/>
          <p:cNvSpPr>
            <a:spLocks noGrp="1"/>
          </p:cNvSpPr>
          <p:nvPr>
            <p:ph type="sldNum" sz="quarter" idx="12"/>
          </p:nvPr>
        </p:nvSpPr>
        <p:spPr/>
        <p:txBody>
          <a:bodyPr/>
          <a:lstStyle/>
          <a:p>
            <a:fld id="{6A91D05A-299C-4A4B-BC28-B6B4B683E1D6}" type="slidenum">
              <a:rPr lang="zh-HK" altLang="en-US" smtClean="0"/>
              <a:t>27</a:t>
            </a:fld>
            <a:endParaRPr lang="zh-HK" altLang="en-US"/>
          </a:p>
        </p:txBody>
      </p:sp>
    </p:spTree>
    <p:extLst>
      <p:ext uri="{BB962C8B-B14F-4D97-AF65-F5344CB8AC3E}">
        <p14:creationId xmlns:p14="http://schemas.microsoft.com/office/powerpoint/2010/main" val="2228641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手繪多邊形 57"/>
          <p:cNvSpPr/>
          <p:nvPr/>
        </p:nvSpPr>
        <p:spPr>
          <a:xfrm>
            <a:off x="3312368" y="1761682"/>
            <a:ext cx="432048" cy="720080"/>
          </a:xfrm>
          <a:custGeom>
            <a:avLst/>
            <a:gdLst>
              <a:gd name="connsiteX0" fmla="*/ 0 w 10000"/>
              <a:gd name="connsiteY0" fmla="*/ 1000 h 10000"/>
              <a:gd name="connsiteX1" fmla="*/ 2500 w 10000"/>
              <a:gd name="connsiteY1" fmla="*/ 2000 h 10000"/>
              <a:gd name="connsiteX2" fmla="*/ 5000 w 10000"/>
              <a:gd name="connsiteY2" fmla="*/ 1000 h 10000"/>
              <a:gd name="connsiteX3" fmla="*/ 6937 w 10000"/>
              <a:gd name="connsiteY3" fmla="*/ 26 h 10000"/>
              <a:gd name="connsiteX4" fmla="*/ 8062 w 10000"/>
              <a:gd name="connsiteY4" fmla="*/ 26 h 10000"/>
              <a:gd name="connsiteX5" fmla="*/ 9999 w 10000"/>
              <a:gd name="connsiteY5" fmla="*/ 1000 h 10000"/>
              <a:gd name="connsiteX6" fmla="*/ 10000 w 10000"/>
              <a:gd name="connsiteY6" fmla="*/ 9000 h 10000"/>
              <a:gd name="connsiteX7" fmla="*/ 7500 w 10000"/>
              <a:gd name="connsiteY7" fmla="*/ 8000 h 10000"/>
              <a:gd name="connsiteX8" fmla="*/ 5000 w 10000"/>
              <a:gd name="connsiteY8" fmla="*/ 9000 h 10000"/>
              <a:gd name="connsiteX9" fmla="*/ 3063 w 10000"/>
              <a:gd name="connsiteY9" fmla="*/ 9974 h 10000"/>
              <a:gd name="connsiteX10" fmla="*/ 1938 w 10000"/>
              <a:gd name="connsiteY10" fmla="*/ 9974 h 10000"/>
              <a:gd name="connsiteX11" fmla="*/ 1 w 10000"/>
              <a:gd name="connsiteY11" fmla="*/ 9000 h 10000"/>
              <a:gd name="connsiteX12" fmla="*/ 0 w 10000"/>
              <a:gd name="connsiteY12" fmla="*/ 1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1000"/>
                </a:moveTo>
                <a:cubicBezTo>
                  <a:pt x="0" y="1552"/>
                  <a:pt x="1119" y="2000"/>
                  <a:pt x="2500" y="2000"/>
                </a:cubicBezTo>
                <a:cubicBezTo>
                  <a:pt x="3881" y="2000"/>
                  <a:pt x="5000" y="1552"/>
                  <a:pt x="5000" y="1000"/>
                </a:cubicBezTo>
                <a:cubicBezTo>
                  <a:pt x="5000" y="534"/>
                  <a:pt x="5803" y="130"/>
                  <a:pt x="6937" y="26"/>
                </a:cubicBezTo>
                <a:cubicBezTo>
                  <a:pt x="7307" y="-8"/>
                  <a:pt x="7692" y="-8"/>
                  <a:pt x="8062" y="26"/>
                </a:cubicBezTo>
                <a:cubicBezTo>
                  <a:pt x="9196" y="131"/>
                  <a:pt x="9999" y="535"/>
                  <a:pt x="9999" y="1000"/>
                </a:cubicBezTo>
                <a:cubicBezTo>
                  <a:pt x="9999" y="3667"/>
                  <a:pt x="10000" y="6333"/>
                  <a:pt x="10000" y="9000"/>
                </a:cubicBezTo>
                <a:cubicBezTo>
                  <a:pt x="10000" y="8448"/>
                  <a:pt x="8881" y="8000"/>
                  <a:pt x="7500" y="8000"/>
                </a:cubicBezTo>
                <a:cubicBezTo>
                  <a:pt x="6119" y="8000"/>
                  <a:pt x="5000" y="8448"/>
                  <a:pt x="5000" y="9000"/>
                </a:cubicBezTo>
                <a:cubicBezTo>
                  <a:pt x="5000" y="9466"/>
                  <a:pt x="4197" y="9870"/>
                  <a:pt x="3063" y="9974"/>
                </a:cubicBezTo>
                <a:cubicBezTo>
                  <a:pt x="2693" y="10008"/>
                  <a:pt x="2308" y="10008"/>
                  <a:pt x="1938" y="9974"/>
                </a:cubicBezTo>
                <a:cubicBezTo>
                  <a:pt x="804" y="9869"/>
                  <a:pt x="1" y="9465"/>
                  <a:pt x="1" y="9000"/>
                </a:cubicBezTo>
                <a:cubicBezTo>
                  <a:pt x="1" y="6333"/>
                  <a:pt x="0" y="3667"/>
                  <a:pt x="0" y="1000"/>
                </a:cubicBezTo>
                <a:close/>
              </a:path>
            </a:pathLst>
          </a:custGeom>
          <a:solidFill>
            <a:schemeClr val="bg1">
              <a:lumMod val="8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dirty="0" smtClean="0">
                <a:solidFill>
                  <a:schemeClr val="tx1"/>
                </a:solidFill>
                <a:latin typeface="微軟正黑體" panose="020B0604030504040204" pitchFamily="34" charset="-120"/>
                <a:ea typeface="微軟正黑體" panose="020B0604030504040204" pitchFamily="34" charset="-120"/>
              </a:rPr>
              <a:t>收據</a:t>
            </a:r>
            <a:endParaRPr lang="zh-TW" altLang="en-US" sz="1100" dirty="0">
              <a:solidFill>
                <a:schemeClr val="tx1"/>
              </a:solidFill>
              <a:latin typeface="微軟正黑體" panose="020B0604030504040204" pitchFamily="34" charset="-120"/>
              <a:ea typeface="微軟正黑體" panose="020B0604030504040204" pitchFamily="34" charset="-120"/>
            </a:endParaRPr>
          </a:p>
        </p:txBody>
      </p:sp>
      <p:sp>
        <p:nvSpPr>
          <p:cNvPr id="18" name="流程圖: 打孔紙帶 17"/>
          <p:cNvSpPr/>
          <p:nvPr/>
        </p:nvSpPr>
        <p:spPr>
          <a:xfrm>
            <a:off x="2016224" y="1905698"/>
            <a:ext cx="720080" cy="648072"/>
          </a:xfrm>
          <a:prstGeom prst="flowChartPunchedTap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50" dirty="0" smtClean="0">
                <a:solidFill>
                  <a:schemeClr val="tx1"/>
                </a:solidFill>
                <a:latin typeface="微軟正黑體" panose="020B0604030504040204" pitchFamily="34" charset="-120"/>
                <a:ea typeface="微軟正黑體" panose="020B0604030504040204" pitchFamily="34" charset="-120"/>
              </a:rPr>
              <a:t>申請文件</a:t>
            </a:r>
            <a:endParaRPr lang="zh-TW" altLang="en-US" sz="1050" dirty="0">
              <a:solidFill>
                <a:schemeClr val="tx1"/>
              </a:solidFill>
              <a:latin typeface="微軟正黑體" panose="020B0604030504040204" pitchFamily="34" charset="-120"/>
              <a:ea typeface="微軟正黑體" panose="020B0604030504040204" pitchFamily="34" charset="-120"/>
            </a:endParaRPr>
          </a:p>
        </p:txBody>
      </p:sp>
      <p:sp>
        <p:nvSpPr>
          <p:cNvPr id="21" name="流程圖: 決策 20"/>
          <p:cNvSpPr/>
          <p:nvPr/>
        </p:nvSpPr>
        <p:spPr>
          <a:xfrm>
            <a:off x="1872208" y="3777906"/>
            <a:ext cx="1800200" cy="603137"/>
          </a:xfrm>
          <a:prstGeom prst="flowChartDecision">
            <a:avLst/>
          </a:prstGeom>
          <a:noFill/>
          <a:ln cmpd="dbl">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dirty="0" smtClean="0">
                <a:solidFill>
                  <a:schemeClr val="tx1"/>
                </a:solidFill>
                <a:latin typeface="微軟正黑體" panose="020B0604030504040204" pitchFamily="34" charset="-120"/>
                <a:ea typeface="微軟正黑體" panose="020B0604030504040204" pitchFamily="34" charset="-120"/>
              </a:rPr>
              <a:t>是否通過</a:t>
            </a:r>
            <a:endParaRPr lang="en-US" altLang="zh-TW" sz="1100" dirty="0" smtClean="0">
              <a:solidFill>
                <a:schemeClr val="tx1"/>
              </a:solidFill>
              <a:latin typeface="微軟正黑體" panose="020B0604030504040204" pitchFamily="34" charset="-120"/>
              <a:ea typeface="微軟正黑體" panose="020B0604030504040204" pitchFamily="34" charset="-120"/>
            </a:endParaRPr>
          </a:p>
          <a:p>
            <a:pPr algn="ctr"/>
            <a:r>
              <a:rPr lang="zh-TW" altLang="en-US" sz="1100" b="1" dirty="0" smtClean="0">
                <a:solidFill>
                  <a:schemeClr val="tx1"/>
                </a:solidFill>
                <a:latin typeface="微軟正黑體" panose="020B0604030504040204" pitchFamily="34" charset="-120"/>
                <a:ea typeface="微軟正黑體" panose="020B0604030504040204" pitchFamily="34" charset="-120"/>
              </a:rPr>
              <a:t>初步</a:t>
            </a:r>
            <a:r>
              <a:rPr lang="zh-TW" altLang="en-US" sz="1100" dirty="0" smtClean="0">
                <a:solidFill>
                  <a:schemeClr val="tx1"/>
                </a:solidFill>
                <a:latin typeface="微軟正黑體" panose="020B0604030504040204" pitchFamily="34" charset="-120"/>
                <a:ea typeface="微軟正黑體" panose="020B0604030504040204" pitchFamily="34" charset="-120"/>
              </a:rPr>
              <a:t>檢查</a:t>
            </a:r>
            <a:endParaRPr lang="zh-TW" altLang="en-US" sz="1100" dirty="0">
              <a:solidFill>
                <a:schemeClr val="tx1"/>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1584176" y="1833690"/>
            <a:ext cx="336037" cy="830997"/>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退回文件</a:t>
            </a:r>
            <a:endParaRPr lang="zh-TW" altLang="en-US" sz="1200" dirty="0">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1656184" y="3840031"/>
            <a:ext cx="322501" cy="276999"/>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否</a:t>
            </a:r>
            <a:endParaRPr lang="zh-TW" altLang="en-US" sz="1200" dirty="0">
              <a:latin typeface="微軟正黑體" panose="020B0604030504040204" pitchFamily="34" charset="-120"/>
              <a:ea typeface="微軟正黑體" panose="020B0604030504040204" pitchFamily="34" charset="-120"/>
            </a:endParaRPr>
          </a:p>
        </p:txBody>
      </p:sp>
      <p:pic>
        <p:nvPicPr>
          <p:cNvPr id="1033" name="Picture 9" descr="C:\Program Files (x86)\Microsoft Office\MEDIA\CAGCAT10\j0292982.wmf"/>
          <p:cNvPicPr>
            <a:picLocks noChangeAspect="1" noChangeArrowheads="1"/>
          </p:cNvPicPr>
          <p:nvPr/>
        </p:nvPicPr>
        <p:blipFill>
          <a:blip r:embed="rId2" cstate="print"/>
          <a:srcRect/>
          <a:stretch>
            <a:fillRect/>
          </a:stretch>
        </p:blipFill>
        <p:spPr bwMode="auto">
          <a:xfrm>
            <a:off x="3960440" y="3273850"/>
            <a:ext cx="681396" cy="898482"/>
          </a:xfrm>
          <a:prstGeom prst="rect">
            <a:avLst/>
          </a:prstGeom>
          <a:noFill/>
        </p:spPr>
      </p:pic>
      <p:sp>
        <p:nvSpPr>
          <p:cNvPr id="53" name="文字方塊 52"/>
          <p:cNvSpPr txBox="1"/>
          <p:nvPr/>
        </p:nvSpPr>
        <p:spPr>
          <a:xfrm>
            <a:off x="2413802" y="4360909"/>
            <a:ext cx="322501" cy="276999"/>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是</a:t>
            </a:r>
            <a:endParaRPr lang="zh-TW" altLang="en-US" sz="1200" dirty="0">
              <a:latin typeface="微軟正黑體" panose="020B0604030504040204" pitchFamily="34" charset="-120"/>
              <a:ea typeface="微軟正黑體" panose="020B0604030504040204" pitchFamily="34" charset="-120"/>
            </a:endParaRPr>
          </a:p>
        </p:txBody>
      </p:sp>
      <p:cxnSp>
        <p:nvCxnSpPr>
          <p:cNvPr id="64" name="直線單箭頭接點 63"/>
          <p:cNvCxnSpPr>
            <a:stCxn id="127" idx="2"/>
            <a:endCxn id="21" idx="0"/>
          </p:cNvCxnSpPr>
          <p:nvPr/>
        </p:nvCxnSpPr>
        <p:spPr>
          <a:xfrm>
            <a:off x="2772308" y="3345858"/>
            <a:ext cx="0" cy="432048"/>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stCxn id="138" idx="2"/>
            <a:endCxn id="127" idx="0"/>
          </p:cNvCxnSpPr>
          <p:nvPr/>
        </p:nvCxnSpPr>
        <p:spPr>
          <a:xfrm>
            <a:off x="2772308" y="1689674"/>
            <a:ext cx="0" cy="1224136"/>
          </a:xfrm>
          <a:prstGeom prst="straightConnector1">
            <a:avLst/>
          </a:prstGeom>
          <a:ln w="254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9" name="流程圖: 程序 68"/>
          <p:cNvSpPr/>
          <p:nvPr/>
        </p:nvSpPr>
        <p:spPr>
          <a:xfrm>
            <a:off x="1944216" y="5722122"/>
            <a:ext cx="1584176" cy="504056"/>
          </a:xfrm>
          <a:prstGeom prst="flowChartProcess">
            <a:avLst/>
          </a:prstGeom>
          <a:solidFill>
            <a:schemeClr val="accent4">
              <a:lumMod val="40000"/>
              <a:lumOff val="60000"/>
            </a:schemeClr>
          </a:solidFill>
          <a:ln cmpd="dbl">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申請審核</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70" name="矩形 69"/>
          <p:cNvSpPr/>
          <p:nvPr/>
        </p:nvSpPr>
        <p:spPr>
          <a:xfrm>
            <a:off x="1944216" y="681562"/>
            <a:ext cx="1723549" cy="553998"/>
          </a:xfrm>
          <a:prstGeom prst="rect">
            <a:avLst/>
          </a:prstGeom>
          <a:noFill/>
        </p:spPr>
        <p:txBody>
          <a:bodyPr wrap="none" lIns="91440" tIns="45720" rIns="91440" bIns="45720">
            <a:spAutoFit/>
          </a:bodyPr>
          <a:lstStyle/>
          <a:p>
            <a:pPr algn="ctr"/>
            <a:r>
              <a:rPr lang="zh-TW" altLang="en-US" sz="3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微軟正黑體" panose="020B0604030504040204" pitchFamily="34" charset="-120"/>
                <a:ea typeface="微軟正黑體" panose="020B0604030504040204" pitchFamily="34" charset="-120"/>
              </a:rPr>
              <a:t>收件程序</a:t>
            </a:r>
            <a:endParaRPr lang="zh-TW" altLang="en-US" sz="3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微軟正黑體" panose="020B0604030504040204" pitchFamily="34" charset="-120"/>
              <a:ea typeface="微軟正黑體" panose="020B0604030504040204" pitchFamily="34" charset="-120"/>
            </a:endParaRPr>
          </a:p>
        </p:txBody>
      </p:sp>
      <p:sp>
        <p:nvSpPr>
          <p:cNvPr id="71" name="矩形 70"/>
          <p:cNvSpPr/>
          <p:nvPr/>
        </p:nvSpPr>
        <p:spPr>
          <a:xfrm>
            <a:off x="5184576" y="681562"/>
            <a:ext cx="2664296" cy="553998"/>
          </a:xfrm>
          <a:prstGeom prst="rect">
            <a:avLst/>
          </a:prstGeom>
          <a:noFill/>
        </p:spPr>
        <p:txBody>
          <a:bodyPr wrap="square" lIns="91440" tIns="45720" rIns="91440" bIns="45720">
            <a:spAutoFit/>
          </a:bodyPr>
          <a:lstStyle/>
          <a:p>
            <a:pPr algn="ctr"/>
            <a:r>
              <a:rPr lang="zh-TW" altLang="en-US" sz="3000" b="1" cap="none" spc="0" dirty="0" smtClean="0">
                <a:ln w="18000">
                  <a:solidFill>
                    <a:srgbClr val="009999"/>
                  </a:solidFill>
                  <a:prstDash val="solid"/>
                  <a:miter lim="800000"/>
                </a:ln>
                <a:solidFill>
                  <a:srgbClr val="009999"/>
                </a:solidFill>
                <a:effectLst>
                  <a:outerShdw blurRad="25500" dist="23000" dir="7020000" algn="tl">
                    <a:srgbClr val="000000">
                      <a:alpha val="50000"/>
                    </a:srgbClr>
                  </a:outerShdw>
                </a:effectLst>
                <a:latin typeface="微軟正黑體" panose="020B0604030504040204" pitchFamily="34" charset="-120"/>
                <a:ea typeface="微軟正黑體" panose="020B0604030504040204" pitchFamily="34" charset="-120"/>
              </a:rPr>
              <a:t>出證</a:t>
            </a:r>
            <a:r>
              <a:rPr lang="en-US" altLang="zh-TW" sz="3000" b="1" cap="none" spc="0" dirty="0" smtClean="0">
                <a:ln w="18000">
                  <a:solidFill>
                    <a:srgbClr val="009999"/>
                  </a:solidFill>
                  <a:prstDash val="solid"/>
                  <a:miter lim="800000"/>
                </a:ln>
                <a:solidFill>
                  <a:srgbClr val="009999"/>
                </a:solidFill>
                <a:effectLst>
                  <a:outerShdw blurRad="25500" dist="23000" dir="7020000" algn="tl">
                    <a:srgbClr val="000000">
                      <a:alpha val="50000"/>
                    </a:srgbClr>
                  </a:outerShdw>
                </a:effectLst>
                <a:latin typeface="微軟正黑體" panose="020B0604030504040204" pitchFamily="34" charset="-120"/>
                <a:ea typeface="微軟正黑體" panose="020B0604030504040204" pitchFamily="34" charset="-120"/>
              </a:rPr>
              <a:t>/</a:t>
            </a:r>
            <a:r>
              <a:rPr lang="zh-TW" altLang="en-US" sz="3000" b="1" cap="none" spc="0" dirty="0" smtClean="0">
                <a:ln w="18000">
                  <a:solidFill>
                    <a:srgbClr val="009999"/>
                  </a:solidFill>
                  <a:prstDash val="solid"/>
                  <a:miter lim="800000"/>
                </a:ln>
                <a:solidFill>
                  <a:srgbClr val="009999"/>
                </a:solidFill>
                <a:effectLst>
                  <a:outerShdw blurRad="25500" dist="23000" dir="7020000" algn="tl">
                    <a:srgbClr val="000000">
                      <a:alpha val="50000"/>
                    </a:srgbClr>
                  </a:outerShdw>
                </a:effectLst>
                <a:latin typeface="微軟正黑體" panose="020B0604030504040204" pitchFamily="34" charset="-120"/>
                <a:ea typeface="微軟正黑體" panose="020B0604030504040204" pitchFamily="34" charset="-120"/>
              </a:rPr>
              <a:t>退件程序</a:t>
            </a:r>
            <a:endParaRPr lang="zh-TW" altLang="en-US" sz="3000" b="1" cap="none" spc="0" dirty="0">
              <a:ln w="18000">
                <a:solidFill>
                  <a:srgbClr val="009999"/>
                </a:solidFill>
                <a:prstDash val="solid"/>
                <a:miter lim="800000"/>
              </a:ln>
              <a:solidFill>
                <a:srgbClr val="009999"/>
              </a:solidFill>
              <a:effectLst>
                <a:outerShdw blurRad="25500" dist="23000" dir="7020000" algn="tl">
                  <a:srgbClr val="000000">
                    <a:alpha val="50000"/>
                  </a:srgbClr>
                </a:outerShdw>
              </a:effectLst>
              <a:latin typeface="微軟正黑體" panose="020B0604030504040204" pitchFamily="34" charset="-120"/>
              <a:ea typeface="微軟正黑體" panose="020B0604030504040204" pitchFamily="34" charset="-120"/>
            </a:endParaRPr>
          </a:p>
        </p:txBody>
      </p:sp>
      <p:sp>
        <p:nvSpPr>
          <p:cNvPr id="104" name="文字方塊 103"/>
          <p:cNvSpPr txBox="1"/>
          <p:nvPr/>
        </p:nvSpPr>
        <p:spPr>
          <a:xfrm>
            <a:off x="3528392" y="3489874"/>
            <a:ext cx="576064" cy="461665"/>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列印收據</a:t>
            </a:r>
            <a:endParaRPr lang="zh-TW" altLang="en-US" sz="1200" dirty="0">
              <a:latin typeface="微軟正黑體" panose="020B0604030504040204" pitchFamily="34" charset="-120"/>
              <a:ea typeface="微軟正黑體" panose="020B0604030504040204" pitchFamily="34" charset="-120"/>
            </a:endParaRPr>
          </a:p>
        </p:txBody>
      </p:sp>
      <p:cxnSp>
        <p:nvCxnSpPr>
          <p:cNvPr id="114" name="直線單箭頭接點 113"/>
          <p:cNvCxnSpPr>
            <a:endCxn id="69" idx="0"/>
          </p:cNvCxnSpPr>
          <p:nvPr/>
        </p:nvCxnSpPr>
        <p:spPr>
          <a:xfrm>
            <a:off x="2736304" y="4353970"/>
            <a:ext cx="0" cy="1368152"/>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 name="群組 118"/>
          <p:cNvGrpSpPr/>
          <p:nvPr/>
        </p:nvGrpSpPr>
        <p:grpSpPr>
          <a:xfrm>
            <a:off x="360040" y="2913810"/>
            <a:ext cx="1263265" cy="918490"/>
            <a:chOff x="1364519" y="2287322"/>
            <a:chExt cx="1191257" cy="863576"/>
          </a:xfrm>
        </p:grpSpPr>
        <p:pic>
          <p:nvPicPr>
            <p:cNvPr id="120" name="圖片 119"/>
            <p:cNvPicPr/>
            <p:nvPr/>
          </p:nvPicPr>
          <p:blipFill>
            <a:blip r:embed="rId3" cstate="print"/>
            <a:srcRect/>
            <a:stretch>
              <a:fillRect/>
            </a:stretch>
          </p:blipFill>
          <p:spPr bwMode="auto">
            <a:xfrm>
              <a:off x="1751520" y="2287322"/>
              <a:ext cx="444216" cy="603138"/>
            </a:xfrm>
            <a:prstGeom prst="rect">
              <a:avLst/>
            </a:prstGeom>
            <a:noFill/>
          </p:spPr>
        </p:pic>
        <p:sp>
          <p:nvSpPr>
            <p:cNvPr id="121" name="文字方塊 120"/>
            <p:cNvSpPr txBox="1"/>
            <p:nvPr/>
          </p:nvSpPr>
          <p:spPr>
            <a:xfrm>
              <a:off x="1364519" y="2890460"/>
              <a:ext cx="1191257" cy="260438"/>
            </a:xfrm>
            <a:prstGeom prst="rect">
              <a:avLst/>
            </a:prstGeom>
            <a:noFill/>
            <a:ln w="41275" cmpd="dbl">
              <a:solidFill>
                <a:schemeClr val="accent3">
                  <a:lumMod val="75000"/>
                </a:schemeClr>
              </a:solidFill>
            </a:ln>
          </p:spPr>
          <p:txBody>
            <a:bodyPr wrap="square" rtlCol="0">
              <a:spAutoFit/>
            </a:bodyPr>
            <a:lstStyle/>
            <a:p>
              <a:pPr algn="ctr"/>
              <a:r>
                <a:rPr lang="zh-TW" altLang="en-US" sz="1200" dirty="0" smtClean="0">
                  <a:latin typeface="微軟正黑體" panose="020B0604030504040204" pitchFamily="34" charset="-120"/>
                  <a:ea typeface="微軟正黑體" panose="020B0604030504040204" pitchFamily="34" charset="-120"/>
                </a:rPr>
                <a:t>中醫藥事務部</a:t>
              </a:r>
              <a:endParaRPr lang="zh-TW" altLang="en-US" sz="1200" dirty="0">
                <a:latin typeface="微軟正黑體" panose="020B0604030504040204" pitchFamily="34" charset="-120"/>
                <a:ea typeface="微軟正黑體" panose="020B0604030504040204" pitchFamily="34" charset="-120"/>
              </a:endParaRPr>
            </a:p>
          </p:txBody>
        </p:sp>
      </p:grpSp>
      <p:pic>
        <p:nvPicPr>
          <p:cNvPr id="122" name="Picture 7" descr="C:\Program Files (x86)\Microsoft Office\MEDIA\CAGCAT10\j0291984.wmf"/>
          <p:cNvPicPr>
            <a:picLocks noChangeAspect="1" noChangeArrowheads="1"/>
          </p:cNvPicPr>
          <p:nvPr/>
        </p:nvPicPr>
        <p:blipFill>
          <a:blip r:embed="rId4" cstate="print"/>
          <a:srcRect/>
          <a:stretch>
            <a:fillRect/>
          </a:stretch>
        </p:blipFill>
        <p:spPr bwMode="auto">
          <a:xfrm>
            <a:off x="792088" y="1257626"/>
            <a:ext cx="451502" cy="638617"/>
          </a:xfrm>
          <a:prstGeom prst="rect">
            <a:avLst/>
          </a:prstGeom>
          <a:noFill/>
        </p:spPr>
      </p:pic>
      <p:cxnSp>
        <p:nvCxnSpPr>
          <p:cNvPr id="124" name="直線接點 123"/>
          <p:cNvCxnSpPr/>
          <p:nvPr/>
        </p:nvCxnSpPr>
        <p:spPr>
          <a:xfrm flipV="1">
            <a:off x="0" y="2713928"/>
            <a:ext cx="8853714" cy="120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5" name="文字方塊 124"/>
          <p:cNvSpPr txBox="1"/>
          <p:nvPr/>
        </p:nvSpPr>
        <p:spPr>
          <a:xfrm>
            <a:off x="360040" y="1977706"/>
            <a:ext cx="1080120" cy="646331"/>
          </a:xfrm>
          <a:prstGeom prst="rect">
            <a:avLst/>
          </a:prstGeom>
          <a:noFill/>
          <a:ln w="25400" cmpd="dbl">
            <a:solidFill>
              <a:schemeClr val="accent6">
                <a:lumMod val="75000"/>
              </a:schemeClr>
            </a:solidFill>
          </a:ln>
        </p:spPr>
        <p:txBody>
          <a:bodyPr wrap="square" rtlCol="0">
            <a:spAutoFit/>
          </a:bodyPr>
          <a:lstStyle/>
          <a:p>
            <a:pPr algn="ctr"/>
            <a:r>
              <a:rPr lang="zh-TW" altLang="en-US" sz="1200" dirty="0" smtClean="0">
                <a:latin typeface="微軟正黑體" panose="020B0604030504040204" pitchFamily="34" charset="-120"/>
                <a:ea typeface="微軟正黑體" panose="020B0604030504040204" pitchFamily="34" charset="-120"/>
              </a:rPr>
              <a:t>進</a:t>
            </a: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出口許可證申請人</a:t>
            </a:r>
            <a:endParaRPr lang="en-US" altLang="zh-TW" sz="1200" dirty="0" smtClean="0">
              <a:latin typeface="微軟正黑體" panose="020B0604030504040204" pitchFamily="34" charset="-120"/>
              <a:ea typeface="微軟正黑體" panose="020B0604030504040204" pitchFamily="34" charset="-120"/>
            </a:endParaRPr>
          </a:p>
          <a:p>
            <a:pPr algn="ct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中藥商</a:t>
            </a:r>
            <a:r>
              <a:rPr lang="en-US" altLang="zh-TW" sz="1200" dirty="0" smtClean="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p:txBody>
      </p:sp>
      <p:sp>
        <p:nvSpPr>
          <p:cNvPr id="127" name="流程圖: 替代處理程序 126"/>
          <p:cNvSpPr/>
          <p:nvPr/>
        </p:nvSpPr>
        <p:spPr>
          <a:xfrm>
            <a:off x="1944216" y="2913810"/>
            <a:ext cx="1656184" cy="432048"/>
          </a:xfrm>
          <a:prstGeom prst="flowChartAlternateProcess">
            <a:avLst/>
          </a:prstGeom>
          <a:solidFill>
            <a:schemeClr val="accent6">
              <a:lumMod val="40000"/>
              <a:lumOff val="60000"/>
            </a:schemeClr>
          </a:solidFill>
          <a:ln cmpd="dbl">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中藥事務組</a:t>
            </a: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algn="ct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進</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出口櫃檯</a:t>
            </a:r>
            <a:r>
              <a:rPr lang="en-US" altLang="zh-TW" sz="1200" dirty="0" smtClean="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138" name="流程圖: 替代處理程序 137"/>
          <p:cNvSpPr/>
          <p:nvPr/>
        </p:nvSpPr>
        <p:spPr>
          <a:xfrm>
            <a:off x="2016224" y="1257626"/>
            <a:ext cx="1512168" cy="432048"/>
          </a:xfrm>
          <a:prstGeom prst="flowChartAlternateProcess">
            <a:avLst/>
          </a:prstGeom>
          <a:noFill/>
          <a:ln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進</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出口許可證</a:t>
            </a: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申請人</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中藥商</a:t>
            </a:r>
            <a:r>
              <a:rPr lang="en-US" altLang="zh-TW" sz="1200" dirty="0" smtClean="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cxnSp>
        <p:nvCxnSpPr>
          <p:cNvPr id="169" name="肘形接點 168"/>
          <p:cNvCxnSpPr>
            <a:stCxn id="21" idx="1"/>
            <a:endCxn id="138" idx="1"/>
          </p:cNvCxnSpPr>
          <p:nvPr/>
        </p:nvCxnSpPr>
        <p:spPr>
          <a:xfrm rot="10800000" flipH="1">
            <a:off x="1872208" y="1473651"/>
            <a:ext cx="144016" cy="2605825"/>
          </a:xfrm>
          <a:prstGeom prst="bentConnector3">
            <a:avLst>
              <a:gd name="adj1" fmla="val -158732"/>
            </a:avLst>
          </a:prstGeom>
          <a:ln w="25400">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7" name="肘形接點 176"/>
          <p:cNvCxnSpPr/>
          <p:nvPr/>
        </p:nvCxnSpPr>
        <p:spPr>
          <a:xfrm flipV="1">
            <a:off x="2736304" y="4137946"/>
            <a:ext cx="1492826" cy="541678"/>
          </a:xfrm>
          <a:prstGeom prst="bentConnector2">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7" name="圖案 186"/>
          <p:cNvCxnSpPr>
            <a:stCxn id="1033" idx="0"/>
            <a:endCxn id="127" idx="3"/>
          </p:cNvCxnSpPr>
          <p:nvPr/>
        </p:nvCxnSpPr>
        <p:spPr>
          <a:xfrm rot="16200000" flipV="1">
            <a:off x="3878761" y="2851473"/>
            <a:ext cx="144016" cy="700738"/>
          </a:xfrm>
          <a:prstGeom prst="bentConnector2">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4" name="流程圖: 替代處理程序 193"/>
          <p:cNvSpPr/>
          <p:nvPr/>
        </p:nvSpPr>
        <p:spPr>
          <a:xfrm>
            <a:off x="5832648" y="1257626"/>
            <a:ext cx="1512168" cy="432048"/>
          </a:xfrm>
          <a:prstGeom prst="flowChartAlternateProcess">
            <a:avLst/>
          </a:prstGeom>
          <a:noFill/>
          <a:ln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進</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出口許可證申請人</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中藥商</a:t>
            </a:r>
            <a:r>
              <a:rPr lang="en-US" altLang="zh-TW" sz="1200" dirty="0" smtClean="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198" name="流程圖: 替代處理程序 197"/>
          <p:cNvSpPr/>
          <p:nvPr/>
        </p:nvSpPr>
        <p:spPr>
          <a:xfrm>
            <a:off x="5400600" y="2913810"/>
            <a:ext cx="2088232" cy="432048"/>
          </a:xfrm>
          <a:prstGeom prst="flowChartAlternateProcess">
            <a:avLst/>
          </a:prstGeom>
          <a:solidFill>
            <a:schemeClr val="accent6">
              <a:lumMod val="40000"/>
              <a:lumOff val="60000"/>
            </a:schemeClr>
          </a:solidFill>
          <a:ln cmpd="dbl">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中藥事務組</a:t>
            </a: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algn="ct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進</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出口櫃檯</a:t>
            </a:r>
            <a:r>
              <a:rPr lang="en-US" altLang="zh-TW" sz="1200" dirty="0" smtClean="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cxnSp>
        <p:nvCxnSpPr>
          <p:cNvPr id="199" name="直線單箭頭接點 198"/>
          <p:cNvCxnSpPr/>
          <p:nvPr/>
        </p:nvCxnSpPr>
        <p:spPr>
          <a:xfrm>
            <a:off x="5976664" y="1689674"/>
            <a:ext cx="0" cy="1224136"/>
          </a:xfrm>
          <a:prstGeom prst="straightConnector1">
            <a:avLst/>
          </a:prstGeom>
          <a:ln w="254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0" name="手繪多邊形 199"/>
          <p:cNvSpPr/>
          <p:nvPr/>
        </p:nvSpPr>
        <p:spPr>
          <a:xfrm>
            <a:off x="5616624" y="1833690"/>
            <a:ext cx="432048" cy="720080"/>
          </a:xfrm>
          <a:custGeom>
            <a:avLst/>
            <a:gdLst>
              <a:gd name="connsiteX0" fmla="*/ 0 w 10000"/>
              <a:gd name="connsiteY0" fmla="*/ 1000 h 10000"/>
              <a:gd name="connsiteX1" fmla="*/ 2500 w 10000"/>
              <a:gd name="connsiteY1" fmla="*/ 2000 h 10000"/>
              <a:gd name="connsiteX2" fmla="*/ 5000 w 10000"/>
              <a:gd name="connsiteY2" fmla="*/ 1000 h 10000"/>
              <a:gd name="connsiteX3" fmla="*/ 6937 w 10000"/>
              <a:gd name="connsiteY3" fmla="*/ 26 h 10000"/>
              <a:gd name="connsiteX4" fmla="*/ 8062 w 10000"/>
              <a:gd name="connsiteY4" fmla="*/ 26 h 10000"/>
              <a:gd name="connsiteX5" fmla="*/ 9999 w 10000"/>
              <a:gd name="connsiteY5" fmla="*/ 1000 h 10000"/>
              <a:gd name="connsiteX6" fmla="*/ 10000 w 10000"/>
              <a:gd name="connsiteY6" fmla="*/ 9000 h 10000"/>
              <a:gd name="connsiteX7" fmla="*/ 7500 w 10000"/>
              <a:gd name="connsiteY7" fmla="*/ 8000 h 10000"/>
              <a:gd name="connsiteX8" fmla="*/ 5000 w 10000"/>
              <a:gd name="connsiteY8" fmla="*/ 9000 h 10000"/>
              <a:gd name="connsiteX9" fmla="*/ 3063 w 10000"/>
              <a:gd name="connsiteY9" fmla="*/ 9974 h 10000"/>
              <a:gd name="connsiteX10" fmla="*/ 1938 w 10000"/>
              <a:gd name="connsiteY10" fmla="*/ 9974 h 10000"/>
              <a:gd name="connsiteX11" fmla="*/ 1 w 10000"/>
              <a:gd name="connsiteY11" fmla="*/ 9000 h 10000"/>
              <a:gd name="connsiteX12" fmla="*/ 0 w 10000"/>
              <a:gd name="connsiteY12" fmla="*/ 1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1000"/>
                </a:moveTo>
                <a:cubicBezTo>
                  <a:pt x="0" y="1552"/>
                  <a:pt x="1119" y="2000"/>
                  <a:pt x="2500" y="2000"/>
                </a:cubicBezTo>
                <a:cubicBezTo>
                  <a:pt x="3881" y="2000"/>
                  <a:pt x="5000" y="1552"/>
                  <a:pt x="5000" y="1000"/>
                </a:cubicBezTo>
                <a:cubicBezTo>
                  <a:pt x="5000" y="534"/>
                  <a:pt x="5803" y="130"/>
                  <a:pt x="6937" y="26"/>
                </a:cubicBezTo>
                <a:cubicBezTo>
                  <a:pt x="7307" y="-8"/>
                  <a:pt x="7692" y="-8"/>
                  <a:pt x="8062" y="26"/>
                </a:cubicBezTo>
                <a:cubicBezTo>
                  <a:pt x="9196" y="131"/>
                  <a:pt x="9999" y="535"/>
                  <a:pt x="9999" y="1000"/>
                </a:cubicBezTo>
                <a:cubicBezTo>
                  <a:pt x="9999" y="3667"/>
                  <a:pt x="10000" y="6333"/>
                  <a:pt x="10000" y="9000"/>
                </a:cubicBezTo>
                <a:cubicBezTo>
                  <a:pt x="10000" y="8448"/>
                  <a:pt x="8881" y="8000"/>
                  <a:pt x="7500" y="8000"/>
                </a:cubicBezTo>
                <a:cubicBezTo>
                  <a:pt x="6119" y="8000"/>
                  <a:pt x="5000" y="8448"/>
                  <a:pt x="5000" y="9000"/>
                </a:cubicBezTo>
                <a:cubicBezTo>
                  <a:pt x="5000" y="9466"/>
                  <a:pt x="4197" y="9870"/>
                  <a:pt x="3063" y="9974"/>
                </a:cubicBezTo>
                <a:cubicBezTo>
                  <a:pt x="2693" y="10008"/>
                  <a:pt x="2308" y="10008"/>
                  <a:pt x="1938" y="9974"/>
                </a:cubicBezTo>
                <a:cubicBezTo>
                  <a:pt x="804" y="9869"/>
                  <a:pt x="1" y="9465"/>
                  <a:pt x="1" y="9000"/>
                </a:cubicBezTo>
                <a:cubicBezTo>
                  <a:pt x="1" y="6333"/>
                  <a:pt x="0" y="3667"/>
                  <a:pt x="0" y="1000"/>
                </a:cubicBezTo>
                <a:close/>
              </a:path>
            </a:pathLst>
          </a:custGeom>
          <a:solidFill>
            <a:schemeClr val="bg1">
              <a:lumMod val="8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dirty="0" smtClean="0">
                <a:solidFill>
                  <a:schemeClr val="tx1"/>
                </a:solidFill>
                <a:latin typeface="微軟正黑體" panose="020B0604030504040204" pitchFamily="34" charset="-120"/>
                <a:ea typeface="微軟正黑體" panose="020B0604030504040204" pitchFamily="34" charset="-120"/>
              </a:rPr>
              <a:t>收據</a:t>
            </a:r>
            <a:endParaRPr lang="zh-TW" altLang="en-US" sz="1100" dirty="0">
              <a:solidFill>
                <a:schemeClr val="tx1"/>
              </a:solidFill>
              <a:latin typeface="微軟正黑體" panose="020B0604030504040204" pitchFamily="34" charset="-120"/>
              <a:ea typeface="微軟正黑體" panose="020B0604030504040204" pitchFamily="34" charset="-120"/>
            </a:endParaRPr>
          </a:p>
        </p:txBody>
      </p:sp>
      <p:pic>
        <p:nvPicPr>
          <p:cNvPr id="201" name="Picture 9" descr="C:\Program Files (x86)\Microsoft Office\MEDIA\CAGCAT10\j0292982.wmf"/>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6336704" y="4209954"/>
            <a:ext cx="681396" cy="898482"/>
          </a:xfrm>
          <a:prstGeom prst="rect">
            <a:avLst/>
          </a:prstGeom>
          <a:noFill/>
        </p:spPr>
      </p:pic>
      <p:sp>
        <p:nvSpPr>
          <p:cNvPr id="202" name="文字方塊 201"/>
          <p:cNvSpPr txBox="1"/>
          <p:nvPr/>
        </p:nvSpPr>
        <p:spPr>
          <a:xfrm>
            <a:off x="5688632" y="4209954"/>
            <a:ext cx="864096" cy="461665"/>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列印許可證編號</a:t>
            </a:r>
            <a:endParaRPr lang="zh-TW" altLang="en-US" sz="1200" dirty="0">
              <a:latin typeface="微軟正黑體" panose="020B0604030504040204" pitchFamily="34" charset="-120"/>
              <a:ea typeface="微軟正黑體" panose="020B0604030504040204" pitchFamily="34" charset="-120"/>
            </a:endParaRPr>
          </a:p>
        </p:txBody>
      </p:sp>
      <p:sp>
        <p:nvSpPr>
          <p:cNvPr id="203" name="流程圖: 打孔紙帶 202"/>
          <p:cNvSpPr/>
          <p:nvPr/>
        </p:nvSpPr>
        <p:spPr>
          <a:xfrm>
            <a:off x="6624736" y="1905698"/>
            <a:ext cx="648072" cy="720080"/>
          </a:xfrm>
          <a:prstGeom prst="flowChartPunchedTape">
            <a:avLst/>
          </a:prstGeom>
          <a:solidFill>
            <a:schemeClr val="accent6">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50" dirty="0" smtClean="0">
                <a:solidFill>
                  <a:schemeClr val="bg1"/>
                </a:solidFill>
                <a:latin typeface="微軟正黑體" panose="020B0604030504040204" pitchFamily="34" charset="-120"/>
                <a:ea typeface="微軟正黑體" panose="020B0604030504040204" pitchFamily="34" charset="-120"/>
              </a:rPr>
              <a:t>進</a:t>
            </a:r>
            <a:r>
              <a:rPr lang="en-US" altLang="zh-TW" sz="1050" dirty="0" smtClean="0">
                <a:solidFill>
                  <a:schemeClr val="bg1"/>
                </a:solidFill>
                <a:latin typeface="微軟正黑體" panose="020B0604030504040204" pitchFamily="34" charset="-120"/>
                <a:ea typeface="微軟正黑體" panose="020B0604030504040204" pitchFamily="34" charset="-120"/>
              </a:rPr>
              <a:t>/</a:t>
            </a:r>
            <a:r>
              <a:rPr lang="zh-TW" altLang="en-US" sz="1050" dirty="0" smtClean="0">
                <a:solidFill>
                  <a:schemeClr val="bg1"/>
                </a:solidFill>
                <a:latin typeface="微軟正黑體" panose="020B0604030504040204" pitchFamily="34" charset="-120"/>
                <a:ea typeface="微軟正黑體" panose="020B0604030504040204" pitchFamily="34" charset="-120"/>
              </a:rPr>
              <a:t>出口許可證</a:t>
            </a:r>
            <a:endParaRPr lang="en-US" altLang="zh-TW" sz="1050" dirty="0" smtClean="0">
              <a:solidFill>
                <a:schemeClr val="bg1"/>
              </a:solidFill>
              <a:latin typeface="微軟正黑體" panose="020B0604030504040204" pitchFamily="34" charset="-120"/>
              <a:ea typeface="微軟正黑體" panose="020B0604030504040204" pitchFamily="34" charset="-120"/>
            </a:endParaRPr>
          </a:p>
        </p:txBody>
      </p:sp>
      <p:cxnSp>
        <p:nvCxnSpPr>
          <p:cNvPr id="206" name="肘形接點 205"/>
          <p:cNvCxnSpPr/>
          <p:nvPr/>
        </p:nvCxnSpPr>
        <p:spPr>
          <a:xfrm rot="5400000" flipH="1" flipV="1">
            <a:off x="5875002" y="2295392"/>
            <a:ext cx="1224136" cy="12700"/>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7" name="流程圖: 打孔紙帶 206"/>
          <p:cNvSpPr/>
          <p:nvPr/>
        </p:nvSpPr>
        <p:spPr>
          <a:xfrm>
            <a:off x="5688632" y="3417866"/>
            <a:ext cx="648072" cy="648072"/>
          </a:xfrm>
          <a:prstGeom prst="flowChartPunchedTape">
            <a:avLst/>
          </a:prstGeom>
          <a:solidFill>
            <a:schemeClr val="accent6">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50" dirty="0" smtClean="0">
                <a:solidFill>
                  <a:schemeClr val="bg1"/>
                </a:solidFill>
                <a:latin typeface="微軟正黑體" panose="020B0604030504040204" pitchFamily="34" charset="-120"/>
                <a:ea typeface="微軟正黑體" panose="020B0604030504040204" pitchFamily="34" charset="-120"/>
              </a:rPr>
              <a:t>進</a:t>
            </a:r>
            <a:r>
              <a:rPr lang="en-US" altLang="zh-TW" sz="1050" dirty="0" smtClean="0">
                <a:solidFill>
                  <a:schemeClr val="bg1"/>
                </a:solidFill>
                <a:latin typeface="微軟正黑體" panose="020B0604030504040204" pitchFamily="34" charset="-120"/>
                <a:ea typeface="微軟正黑體" panose="020B0604030504040204" pitchFamily="34" charset="-120"/>
              </a:rPr>
              <a:t>/</a:t>
            </a:r>
            <a:r>
              <a:rPr lang="zh-TW" altLang="en-US" sz="1050" dirty="0" smtClean="0">
                <a:solidFill>
                  <a:schemeClr val="bg1"/>
                </a:solidFill>
                <a:latin typeface="微軟正黑體" panose="020B0604030504040204" pitchFamily="34" charset="-120"/>
                <a:ea typeface="微軟正黑體" panose="020B0604030504040204" pitchFamily="34" charset="-120"/>
              </a:rPr>
              <a:t>出口許可證</a:t>
            </a:r>
            <a:endParaRPr lang="en-US" altLang="zh-TW" sz="1050" dirty="0" smtClean="0">
              <a:solidFill>
                <a:schemeClr val="bg1"/>
              </a:solidFill>
              <a:latin typeface="微軟正黑體" panose="020B0604030504040204" pitchFamily="34" charset="-120"/>
              <a:ea typeface="微軟正黑體" panose="020B0604030504040204" pitchFamily="34" charset="-120"/>
            </a:endParaRPr>
          </a:p>
        </p:txBody>
      </p:sp>
      <p:cxnSp>
        <p:nvCxnSpPr>
          <p:cNvPr id="209" name="肘形接點 208"/>
          <p:cNvCxnSpPr>
            <a:stCxn id="201" idx="0"/>
            <a:endCxn id="198" idx="2"/>
          </p:cNvCxnSpPr>
          <p:nvPr/>
        </p:nvCxnSpPr>
        <p:spPr>
          <a:xfrm rot="16200000" flipV="1">
            <a:off x="6129011" y="3661563"/>
            <a:ext cx="864096" cy="232686"/>
          </a:xfrm>
          <a:prstGeom prst="bentConnector3">
            <a:avLst>
              <a:gd name="adj1" fmla="val 50000"/>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8" name="流程圖: 決策 217"/>
          <p:cNvSpPr/>
          <p:nvPr/>
        </p:nvSpPr>
        <p:spPr>
          <a:xfrm>
            <a:off x="4104456" y="5722122"/>
            <a:ext cx="1800200" cy="531129"/>
          </a:xfrm>
          <a:prstGeom prst="flowChartDecision">
            <a:avLst/>
          </a:prstGeom>
          <a:noFill/>
          <a:ln cmpd="dbl">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dirty="0" smtClean="0">
                <a:solidFill>
                  <a:schemeClr val="tx1"/>
                </a:solidFill>
                <a:latin typeface="微軟正黑體" panose="020B0604030504040204" pitchFamily="34" charset="-120"/>
                <a:ea typeface="微軟正黑體" panose="020B0604030504040204" pitchFamily="34" charset="-120"/>
              </a:rPr>
              <a:t>是否通過</a:t>
            </a:r>
            <a:endParaRPr lang="en-US" altLang="zh-TW" sz="1100" dirty="0" smtClean="0">
              <a:solidFill>
                <a:schemeClr val="tx1"/>
              </a:solidFill>
              <a:latin typeface="微軟正黑體" panose="020B0604030504040204" pitchFamily="34" charset="-120"/>
              <a:ea typeface="微軟正黑體" panose="020B0604030504040204" pitchFamily="34" charset="-120"/>
            </a:endParaRPr>
          </a:p>
          <a:p>
            <a:pPr algn="ctr"/>
            <a:r>
              <a:rPr lang="zh-TW" altLang="en-US" sz="1100" b="1" dirty="0" smtClean="0">
                <a:solidFill>
                  <a:schemeClr val="tx1"/>
                </a:solidFill>
                <a:latin typeface="微軟正黑體" panose="020B0604030504040204" pitchFamily="34" charset="-120"/>
                <a:ea typeface="微軟正黑體" panose="020B0604030504040204" pitchFamily="34" charset="-120"/>
              </a:rPr>
              <a:t>審核</a:t>
            </a:r>
            <a:endParaRPr lang="zh-TW" altLang="en-US" sz="1100" b="1" dirty="0">
              <a:solidFill>
                <a:schemeClr val="tx1"/>
              </a:solidFill>
              <a:latin typeface="微軟正黑體" panose="020B0604030504040204" pitchFamily="34" charset="-120"/>
              <a:ea typeface="微軟正黑體" panose="020B0604030504040204" pitchFamily="34" charset="-120"/>
            </a:endParaRPr>
          </a:p>
        </p:txBody>
      </p:sp>
      <p:cxnSp>
        <p:nvCxnSpPr>
          <p:cNvPr id="231" name="直線單箭頭接點 230"/>
          <p:cNvCxnSpPr/>
          <p:nvPr/>
        </p:nvCxnSpPr>
        <p:spPr>
          <a:xfrm>
            <a:off x="3528392" y="6010154"/>
            <a:ext cx="576064" cy="0"/>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5" name="圖案 234"/>
          <p:cNvCxnSpPr>
            <a:stCxn id="218" idx="0"/>
          </p:cNvCxnSpPr>
          <p:nvPr/>
        </p:nvCxnSpPr>
        <p:spPr>
          <a:xfrm rot="5400000" flipH="1" flipV="1">
            <a:off x="5130570" y="4587996"/>
            <a:ext cx="1008112" cy="1260140"/>
          </a:xfrm>
          <a:prstGeom prst="bentConnector2">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2" name="文字方塊 241"/>
          <p:cNvSpPr txBox="1"/>
          <p:nvPr/>
        </p:nvSpPr>
        <p:spPr>
          <a:xfrm>
            <a:off x="5040560" y="4714010"/>
            <a:ext cx="322501" cy="276999"/>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是</a:t>
            </a:r>
            <a:endParaRPr lang="zh-TW" altLang="en-US" sz="1200" dirty="0">
              <a:latin typeface="微軟正黑體" panose="020B0604030504040204" pitchFamily="34" charset="-120"/>
              <a:ea typeface="微軟正黑體" panose="020B0604030504040204" pitchFamily="34" charset="-120"/>
            </a:endParaRPr>
          </a:p>
        </p:txBody>
      </p:sp>
      <p:sp>
        <p:nvSpPr>
          <p:cNvPr id="243" name="文字方塊 242"/>
          <p:cNvSpPr txBox="1"/>
          <p:nvPr/>
        </p:nvSpPr>
        <p:spPr>
          <a:xfrm>
            <a:off x="5904656" y="5722122"/>
            <a:ext cx="322501" cy="276999"/>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否</a:t>
            </a:r>
            <a:endParaRPr lang="zh-TW" altLang="en-US" sz="1200" dirty="0">
              <a:latin typeface="微軟正黑體" panose="020B0604030504040204" pitchFamily="34" charset="-120"/>
              <a:ea typeface="微軟正黑體" panose="020B0604030504040204" pitchFamily="34" charset="-120"/>
            </a:endParaRPr>
          </a:p>
        </p:txBody>
      </p:sp>
      <p:sp>
        <p:nvSpPr>
          <p:cNvPr id="244" name="手繪多邊形 243"/>
          <p:cNvSpPr/>
          <p:nvPr/>
        </p:nvSpPr>
        <p:spPr>
          <a:xfrm>
            <a:off x="7416824" y="3921922"/>
            <a:ext cx="648072" cy="720080"/>
          </a:xfrm>
          <a:custGeom>
            <a:avLst/>
            <a:gdLst>
              <a:gd name="connsiteX0" fmla="*/ 0 w 10000"/>
              <a:gd name="connsiteY0" fmla="*/ 1000 h 10000"/>
              <a:gd name="connsiteX1" fmla="*/ 2500 w 10000"/>
              <a:gd name="connsiteY1" fmla="*/ 2000 h 10000"/>
              <a:gd name="connsiteX2" fmla="*/ 5000 w 10000"/>
              <a:gd name="connsiteY2" fmla="*/ 1000 h 10000"/>
              <a:gd name="connsiteX3" fmla="*/ 6937 w 10000"/>
              <a:gd name="connsiteY3" fmla="*/ 26 h 10000"/>
              <a:gd name="connsiteX4" fmla="*/ 8062 w 10000"/>
              <a:gd name="connsiteY4" fmla="*/ 26 h 10000"/>
              <a:gd name="connsiteX5" fmla="*/ 9999 w 10000"/>
              <a:gd name="connsiteY5" fmla="*/ 1000 h 10000"/>
              <a:gd name="connsiteX6" fmla="*/ 10000 w 10000"/>
              <a:gd name="connsiteY6" fmla="*/ 9000 h 10000"/>
              <a:gd name="connsiteX7" fmla="*/ 7500 w 10000"/>
              <a:gd name="connsiteY7" fmla="*/ 8000 h 10000"/>
              <a:gd name="connsiteX8" fmla="*/ 5000 w 10000"/>
              <a:gd name="connsiteY8" fmla="*/ 9000 h 10000"/>
              <a:gd name="connsiteX9" fmla="*/ 3063 w 10000"/>
              <a:gd name="connsiteY9" fmla="*/ 9974 h 10000"/>
              <a:gd name="connsiteX10" fmla="*/ 1938 w 10000"/>
              <a:gd name="connsiteY10" fmla="*/ 9974 h 10000"/>
              <a:gd name="connsiteX11" fmla="*/ 1 w 10000"/>
              <a:gd name="connsiteY11" fmla="*/ 9000 h 10000"/>
              <a:gd name="connsiteX12" fmla="*/ 0 w 10000"/>
              <a:gd name="connsiteY12" fmla="*/ 1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1000"/>
                </a:moveTo>
                <a:cubicBezTo>
                  <a:pt x="0" y="1552"/>
                  <a:pt x="1119" y="2000"/>
                  <a:pt x="2500" y="2000"/>
                </a:cubicBezTo>
                <a:cubicBezTo>
                  <a:pt x="3881" y="2000"/>
                  <a:pt x="5000" y="1552"/>
                  <a:pt x="5000" y="1000"/>
                </a:cubicBezTo>
                <a:cubicBezTo>
                  <a:pt x="5000" y="534"/>
                  <a:pt x="5803" y="130"/>
                  <a:pt x="6937" y="26"/>
                </a:cubicBezTo>
                <a:cubicBezTo>
                  <a:pt x="7307" y="-8"/>
                  <a:pt x="7692" y="-8"/>
                  <a:pt x="8062" y="26"/>
                </a:cubicBezTo>
                <a:cubicBezTo>
                  <a:pt x="9196" y="131"/>
                  <a:pt x="9999" y="535"/>
                  <a:pt x="9999" y="1000"/>
                </a:cubicBezTo>
                <a:cubicBezTo>
                  <a:pt x="9999" y="3667"/>
                  <a:pt x="10000" y="6333"/>
                  <a:pt x="10000" y="9000"/>
                </a:cubicBezTo>
                <a:cubicBezTo>
                  <a:pt x="10000" y="8448"/>
                  <a:pt x="8881" y="8000"/>
                  <a:pt x="7500" y="8000"/>
                </a:cubicBezTo>
                <a:cubicBezTo>
                  <a:pt x="6119" y="8000"/>
                  <a:pt x="5000" y="8448"/>
                  <a:pt x="5000" y="9000"/>
                </a:cubicBezTo>
                <a:cubicBezTo>
                  <a:pt x="5000" y="9466"/>
                  <a:pt x="4197" y="9870"/>
                  <a:pt x="3063" y="9974"/>
                </a:cubicBezTo>
                <a:cubicBezTo>
                  <a:pt x="2693" y="10008"/>
                  <a:pt x="2308" y="10008"/>
                  <a:pt x="1938" y="9974"/>
                </a:cubicBezTo>
                <a:cubicBezTo>
                  <a:pt x="804" y="9869"/>
                  <a:pt x="1" y="9465"/>
                  <a:pt x="1" y="9000"/>
                </a:cubicBezTo>
                <a:cubicBezTo>
                  <a:pt x="1" y="6333"/>
                  <a:pt x="0" y="3667"/>
                  <a:pt x="0" y="1000"/>
                </a:cubicBezTo>
                <a:close/>
              </a:path>
            </a:pathLst>
          </a:cu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dirty="0" smtClean="0">
                <a:solidFill>
                  <a:schemeClr val="tx1"/>
                </a:solidFill>
                <a:latin typeface="微軟正黑體" panose="020B0604030504040204" pitchFamily="34" charset="-120"/>
                <a:ea typeface="微軟正黑體" panose="020B0604030504040204" pitchFamily="34" charset="-120"/>
              </a:rPr>
              <a:t>拒絕通知書</a:t>
            </a:r>
            <a:endParaRPr lang="zh-TW" altLang="en-US" sz="1100" dirty="0">
              <a:solidFill>
                <a:schemeClr val="tx1"/>
              </a:solidFill>
              <a:latin typeface="微軟正黑體" panose="020B0604030504040204" pitchFamily="34" charset="-120"/>
              <a:ea typeface="微軟正黑體" panose="020B0604030504040204" pitchFamily="34" charset="-120"/>
            </a:endParaRPr>
          </a:p>
        </p:txBody>
      </p:sp>
      <p:cxnSp>
        <p:nvCxnSpPr>
          <p:cNvPr id="247" name="圖案 246"/>
          <p:cNvCxnSpPr>
            <a:stCxn id="218" idx="3"/>
          </p:cNvCxnSpPr>
          <p:nvPr/>
        </p:nvCxnSpPr>
        <p:spPr>
          <a:xfrm flipV="1">
            <a:off x="5904656" y="3345858"/>
            <a:ext cx="1440160" cy="2641829"/>
          </a:xfrm>
          <a:prstGeom prst="bentConnector2">
            <a:avLst/>
          </a:prstGeom>
          <a:ln w="25400">
            <a:solidFill>
              <a:schemeClr val="tx2">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9" name="肘形接點 248"/>
          <p:cNvCxnSpPr>
            <a:stCxn id="198" idx="3"/>
            <a:endCxn id="194" idx="3"/>
          </p:cNvCxnSpPr>
          <p:nvPr/>
        </p:nvCxnSpPr>
        <p:spPr>
          <a:xfrm flipH="1" flipV="1">
            <a:off x="7344816" y="1473650"/>
            <a:ext cx="144016" cy="1656184"/>
          </a:xfrm>
          <a:prstGeom prst="bentConnector3">
            <a:avLst>
              <a:gd name="adj1" fmla="val -284623"/>
            </a:avLst>
          </a:prstGeom>
          <a:ln w="25400">
            <a:solidFill>
              <a:schemeClr val="tx2">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51" name="手繪多邊形 250"/>
          <p:cNvSpPr/>
          <p:nvPr/>
        </p:nvSpPr>
        <p:spPr>
          <a:xfrm>
            <a:off x="7920880" y="1905698"/>
            <a:ext cx="648072" cy="720080"/>
          </a:xfrm>
          <a:custGeom>
            <a:avLst/>
            <a:gdLst>
              <a:gd name="connsiteX0" fmla="*/ 0 w 10000"/>
              <a:gd name="connsiteY0" fmla="*/ 1000 h 10000"/>
              <a:gd name="connsiteX1" fmla="*/ 2500 w 10000"/>
              <a:gd name="connsiteY1" fmla="*/ 2000 h 10000"/>
              <a:gd name="connsiteX2" fmla="*/ 5000 w 10000"/>
              <a:gd name="connsiteY2" fmla="*/ 1000 h 10000"/>
              <a:gd name="connsiteX3" fmla="*/ 6937 w 10000"/>
              <a:gd name="connsiteY3" fmla="*/ 26 h 10000"/>
              <a:gd name="connsiteX4" fmla="*/ 8062 w 10000"/>
              <a:gd name="connsiteY4" fmla="*/ 26 h 10000"/>
              <a:gd name="connsiteX5" fmla="*/ 9999 w 10000"/>
              <a:gd name="connsiteY5" fmla="*/ 1000 h 10000"/>
              <a:gd name="connsiteX6" fmla="*/ 10000 w 10000"/>
              <a:gd name="connsiteY6" fmla="*/ 9000 h 10000"/>
              <a:gd name="connsiteX7" fmla="*/ 7500 w 10000"/>
              <a:gd name="connsiteY7" fmla="*/ 8000 h 10000"/>
              <a:gd name="connsiteX8" fmla="*/ 5000 w 10000"/>
              <a:gd name="connsiteY8" fmla="*/ 9000 h 10000"/>
              <a:gd name="connsiteX9" fmla="*/ 3063 w 10000"/>
              <a:gd name="connsiteY9" fmla="*/ 9974 h 10000"/>
              <a:gd name="connsiteX10" fmla="*/ 1938 w 10000"/>
              <a:gd name="connsiteY10" fmla="*/ 9974 h 10000"/>
              <a:gd name="connsiteX11" fmla="*/ 1 w 10000"/>
              <a:gd name="connsiteY11" fmla="*/ 9000 h 10000"/>
              <a:gd name="connsiteX12" fmla="*/ 0 w 10000"/>
              <a:gd name="connsiteY12" fmla="*/ 1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1000"/>
                </a:moveTo>
                <a:cubicBezTo>
                  <a:pt x="0" y="1552"/>
                  <a:pt x="1119" y="2000"/>
                  <a:pt x="2500" y="2000"/>
                </a:cubicBezTo>
                <a:cubicBezTo>
                  <a:pt x="3881" y="2000"/>
                  <a:pt x="5000" y="1552"/>
                  <a:pt x="5000" y="1000"/>
                </a:cubicBezTo>
                <a:cubicBezTo>
                  <a:pt x="5000" y="534"/>
                  <a:pt x="5803" y="130"/>
                  <a:pt x="6937" y="26"/>
                </a:cubicBezTo>
                <a:cubicBezTo>
                  <a:pt x="7307" y="-8"/>
                  <a:pt x="7692" y="-8"/>
                  <a:pt x="8062" y="26"/>
                </a:cubicBezTo>
                <a:cubicBezTo>
                  <a:pt x="9196" y="131"/>
                  <a:pt x="9999" y="535"/>
                  <a:pt x="9999" y="1000"/>
                </a:cubicBezTo>
                <a:cubicBezTo>
                  <a:pt x="9999" y="3667"/>
                  <a:pt x="10000" y="6333"/>
                  <a:pt x="10000" y="9000"/>
                </a:cubicBezTo>
                <a:cubicBezTo>
                  <a:pt x="10000" y="8448"/>
                  <a:pt x="8881" y="8000"/>
                  <a:pt x="7500" y="8000"/>
                </a:cubicBezTo>
                <a:cubicBezTo>
                  <a:pt x="6119" y="8000"/>
                  <a:pt x="5000" y="8448"/>
                  <a:pt x="5000" y="9000"/>
                </a:cubicBezTo>
                <a:cubicBezTo>
                  <a:pt x="5000" y="9466"/>
                  <a:pt x="4197" y="9870"/>
                  <a:pt x="3063" y="9974"/>
                </a:cubicBezTo>
                <a:cubicBezTo>
                  <a:pt x="2693" y="10008"/>
                  <a:pt x="2308" y="10008"/>
                  <a:pt x="1938" y="9974"/>
                </a:cubicBezTo>
                <a:cubicBezTo>
                  <a:pt x="804" y="9869"/>
                  <a:pt x="1" y="9465"/>
                  <a:pt x="1" y="9000"/>
                </a:cubicBezTo>
                <a:cubicBezTo>
                  <a:pt x="1" y="6333"/>
                  <a:pt x="0" y="3667"/>
                  <a:pt x="0" y="1000"/>
                </a:cubicBezTo>
                <a:close/>
              </a:path>
            </a:pathLst>
          </a:cu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dirty="0" smtClean="0">
                <a:solidFill>
                  <a:schemeClr val="tx1"/>
                </a:solidFill>
                <a:latin typeface="微軟正黑體" panose="020B0604030504040204" pitchFamily="34" charset="-120"/>
                <a:ea typeface="微軟正黑體" panose="020B0604030504040204" pitchFamily="34" charset="-120"/>
              </a:rPr>
              <a:t>拒絕通知書</a:t>
            </a:r>
            <a:endParaRPr lang="zh-TW" altLang="en-US" sz="1100" dirty="0">
              <a:solidFill>
                <a:schemeClr val="tx1"/>
              </a:solidFill>
              <a:latin typeface="微軟正黑體" panose="020B0604030504040204" pitchFamily="34" charset="-120"/>
              <a:ea typeface="微軟正黑體" panose="020B0604030504040204" pitchFamily="34" charset="-120"/>
            </a:endParaRPr>
          </a:p>
        </p:txBody>
      </p:sp>
      <p:cxnSp>
        <p:nvCxnSpPr>
          <p:cNvPr id="55" name="直線單箭頭接點 54"/>
          <p:cNvCxnSpPr/>
          <p:nvPr/>
        </p:nvCxnSpPr>
        <p:spPr>
          <a:xfrm flipV="1">
            <a:off x="3096344" y="1761682"/>
            <a:ext cx="0" cy="1152128"/>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 name="投影片編號版面配置區 1"/>
          <p:cNvSpPr>
            <a:spLocks noGrp="1"/>
          </p:cNvSpPr>
          <p:nvPr>
            <p:ph type="sldNum" sz="quarter" idx="15"/>
          </p:nvPr>
        </p:nvSpPr>
        <p:spPr/>
        <p:txBody>
          <a:bodyPr/>
          <a:lstStyle/>
          <a:p>
            <a:fld id="{6A91D05A-299C-4A4B-BC28-B6B4B683E1D6}" type="slidenum">
              <a:rPr lang="zh-HK" altLang="en-US" smtClean="0"/>
              <a:t>28</a:t>
            </a:fld>
            <a:endParaRPr lang="zh-HK" altLang="en-US"/>
          </a:p>
        </p:txBody>
      </p:sp>
    </p:spTree>
    <p:extLst>
      <p:ext uri="{BB962C8B-B14F-4D97-AF65-F5344CB8AC3E}">
        <p14:creationId xmlns:p14="http://schemas.microsoft.com/office/powerpoint/2010/main" val="146903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5"/>
          <p:cNvSpPr>
            <a:spLocks noGrp="1"/>
          </p:cNvSpPr>
          <p:nvPr>
            <p:ph type="title"/>
          </p:nvPr>
        </p:nvSpPr>
        <p:spPr>
          <a:xfrm>
            <a:off x="367543" y="235858"/>
            <a:ext cx="8496000" cy="1052286"/>
          </a:xfrm>
        </p:spPr>
        <p:txBody>
          <a:bodyPr/>
          <a:lstStyle/>
          <a:p>
            <a:r>
              <a:rPr lang="zh-CN" altLang="en-US" sz="28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香港中成藥的</a:t>
            </a:r>
            <a:r>
              <a:rPr lang="zh-TW" altLang="en-US" sz="28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進出口</a:t>
            </a:r>
            <a:r>
              <a:rPr lang="zh-CN" altLang="en-US" sz="28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制度</a:t>
            </a:r>
            <a:r>
              <a:rPr lang="en-US" altLang="zh-CN" sz="28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
            </a:r>
            <a:br>
              <a:rPr lang="en-US" altLang="zh-CN" sz="28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br>
            <a:r>
              <a:rPr lang="en-US" altLang="zh-TW" sz="28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Import &amp; Export</a:t>
            </a:r>
            <a:r>
              <a:rPr lang="en-US" altLang="zh-CN" sz="28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 </a:t>
            </a:r>
            <a:r>
              <a:rPr lang="en-US" altLang="zh-TW"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Control</a:t>
            </a:r>
            <a:r>
              <a:rPr lang="en-US" altLang="zh-CN"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 </a:t>
            </a:r>
            <a:r>
              <a:rPr lang="en-US" altLang="zh-CN" sz="28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of </a:t>
            </a:r>
            <a:r>
              <a:rPr lang="en-US" altLang="zh-CN" sz="2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PCMs</a:t>
            </a:r>
            <a:endParaRPr lang="zh-HK" altLang="en-US" sz="2800" dirty="0">
              <a:latin typeface="Calibri" panose="020F0502020204030204" pitchFamily="34" charset="0"/>
              <a:cs typeface="Calibri" panose="020F0502020204030204" pitchFamily="34" charset="0"/>
            </a:endParaRPr>
          </a:p>
        </p:txBody>
      </p:sp>
      <p:graphicFrame>
        <p:nvGraphicFramePr>
          <p:cNvPr id="10" name="資料庫圖表 9"/>
          <p:cNvGraphicFramePr/>
          <p:nvPr>
            <p:extLst>
              <p:ext uri="{D42A27DB-BD31-4B8C-83A1-F6EECF244321}">
                <p14:modId xmlns:p14="http://schemas.microsoft.com/office/powerpoint/2010/main" val="3076302415"/>
              </p:ext>
            </p:extLst>
          </p:nvPr>
        </p:nvGraphicFramePr>
        <p:xfrm>
          <a:off x="367544" y="1443263"/>
          <a:ext cx="6904114" cy="2278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資料庫圖表 10"/>
          <p:cNvGraphicFramePr/>
          <p:nvPr>
            <p:extLst>
              <p:ext uri="{D42A27DB-BD31-4B8C-83A1-F6EECF244321}">
                <p14:modId xmlns:p14="http://schemas.microsoft.com/office/powerpoint/2010/main" val="3224857586"/>
              </p:ext>
            </p:extLst>
          </p:nvPr>
        </p:nvGraphicFramePr>
        <p:xfrm>
          <a:off x="367543" y="3877126"/>
          <a:ext cx="8159600" cy="21916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矩形 11"/>
          <p:cNvSpPr/>
          <p:nvPr/>
        </p:nvSpPr>
        <p:spPr>
          <a:xfrm>
            <a:off x="2264994" y="6223900"/>
            <a:ext cx="5463863"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zh-TW" altLang="en-US" sz="1200" dirty="0" smtClean="0">
                <a:latin typeface="Calibri" panose="020F0502020204030204" pitchFamily="34" charset="0"/>
                <a:ea typeface="微軟正黑體" panose="020B0604030504040204" pitchFamily="34" charset="-120"/>
                <a:cs typeface="Calibri" panose="020F0502020204030204" pitchFamily="34" charset="0"/>
              </a:rPr>
              <a:t>轉 運 貨 物 豁 免 許 可 證 方 案  </a:t>
            </a:r>
            <a:r>
              <a:rPr lang="en-US" altLang="zh-HK" sz="1200" dirty="0" err="1" smtClean="0">
                <a:latin typeface="Calibri" panose="020F0502020204030204" pitchFamily="34" charset="0"/>
                <a:ea typeface="微軟正黑體" panose="020B0604030504040204" pitchFamily="34" charset="-120"/>
                <a:cs typeface="Calibri" panose="020F0502020204030204" pitchFamily="34" charset="0"/>
              </a:rPr>
              <a:t>Transhipment</a:t>
            </a: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HK" sz="1200" dirty="0">
                <a:latin typeface="Calibri" panose="020F0502020204030204" pitchFamily="34" charset="0"/>
                <a:ea typeface="微軟正黑體" panose="020B0604030504040204" pitchFamily="34" charset="-120"/>
                <a:cs typeface="Calibri" panose="020F0502020204030204" pitchFamily="34" charset="0"/>
              </a:rPr>
              <a:t>Cargo Exemption </a:t>
            </a:r>
            <a:r>
              <a:rPr lang="en-US" altLang="zh-HK" sz="1200" dirty="0" smtClean="0">
                <a:latin typeface="Calibri" panose="020F0502020204030204" pitchFamily="34" charset="0"/>
                <a:ea typeface="微軟正黑體" panose="020B0604030504040204" pitchFamily="34" charset="-120"/>
                <a:cs typeface="Calibri" panose="020F0502020204030204" pitchFamily="34" charset="0"/>
              </a:rPr>
              <a:t>Scheme</a:t>
            </a:r>
            <a:endParaRPr lang="en-US" altLang="zh-TW" sz="1200" dirty="0" smtClean="0">
              <a:latin typeface="Calibri" panose="020F0502020204030204" pitchFamily="34" charset="0"/>
              <a:ea typeface="微軟正黑體" panose="020B0604030504040204" pitchFamily="34" charset="-120"/>
              <a:cs typeface="Calibri" panose="020F0502020204030204" pitchFamily="34" charset="0"/>
            </a:endParaRPr>
          </a:p>
          <a:p>
            <a:pPr algn="ctr"/>
            <a:r>
              <a:rPr lang="en-US" altLang="zh-TW" sz="1200" dirty="0" smtClean="0">
                <a:latin typeface="Calibri" panose="020F0502020204030204" pitchFamily="34" charset="0"/>
                <a:ea typeface="微軟正黑體" panose="020B0604030504040204" pitchFamily="34" charset="-120"/>
                <a:cs typeface="Calibri" panose="020F0502020204030204" pitchFamily="34" charset="0"/>
              </a:rPr>
              <a:t>(https://www.tid.gov.hk/tc_chi/import_export/tces/tces_maincontent.html)</a:t>
            </a:r>
            <a:endParaRPr lang="zh-TW" altLang="en-US" sz="1200" dirty="0">
              <a:latin typeface="Calibri" panose="020F0502020204030204" pitchFamily="34" charset="0"/>
              <a:ea typeface="微軟正黑體" panose="020B0604030504040204" pitchFamily="34" charset="-120"/>
              <a:cs typeface="Calibri" panose="020F0502020204030204" pitchFamily="34" charset="0"/>
            </a:endParaRPr>
          </a:p>
        </p:txBody>
      </p:sp>
      <p:sp>
        <p:nvSpPr>
          <p:cNvPr id="13" name="投影片編號版面配置區 12"/>
          <p:cNvSpPr>
            <a:spLocks noGrp="1"/>
          </p:cNvSpPr>
          <p:nvPr>
            <p:ph type="sldNum" sz="quarter" idx="33"/>
          </p:nvPr>
        </p:nvSpPr>
        <p:spPr/>
        <p:txBody>
          <a:bodyPr/>
          <a:lstStyle/>
          <a:p>
            <a:fld id="{6A91D05A-299C-4A4B-BC28-B6B4B683E1D6}" type="slidenum">
              <a:rPr lang="zh-HK" altLang="en-US" smtClean="0"/>
              <a:t>29</a:t>
            </a:fld>
            <a:endParaRPr lang="zh-HK" altLang="en-US"/>
          </a:p>
        </p:txBody>
      </p:sp>
    </p:spTree>
    <p:extLst>
      <p:ext uri="{BB962C8B-B14F-4D97-AF65-F5344CB8AC3E}">
        <p14:creationId xmlns:p14="http://schemas.microsoft.com/office/powerpoint/2010/main" val="227968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38438" y="2220914"/>
            <a:ext cx="3464218" cy="4073613"/>
          </a:xfrm>
        </p:spPr>
        <p:txBody>
          <a:bodyPr/>
          <a:lstStyle/>
          <a:p>
            <a:pPr algn="ctr"/>
            <a:r>
              <a:rPr lang="zh-CN" altLang="en-US" sz="4800" b="1" dirty="0" smtClean="0">
                <a:effectLst>
                  <a:outerShdw blurRad="38100" dist="38100" dir="2700000" algn="tl">
                    <a:srgbClr val="000000">
                      <a:alpha val="43137"/>
                    </a:srgbClr>
                  </a:outerShdw>
                </a:effectLst>
                <a:latin typeface="微軟正黑體" pitchFamily="34" charset="-120"/>
                <a:ea typeface="微軟正黑體" pitchFamily="34" charset="-120"/>
              </a:rPr>
              <a:t>香港</a:t>
            </a:r>
            <a:r>
              <a:rPr lang="zh-TW" altLang="en-US" sz="4800" b="1" dirty="0" smtClean="0">
                <a:effectLst>
                  <a:outerShdw blurRad="38100" dist="38100" dir="2700000" algn="tl">
                    <a:srgbClr val="000000">
                      <a:alpha val="43137"/>
                    </a:srgbClr>
                  </a:outerShdw>
                </a:effectLst>
                <a:latin typeface="微軟正黑體" pitchFamily="34" charset="-120"/>
                <a:ea typeface="微軟正黑體" pitchFamily="34" charset="-120"/>
              </a:rPr>
              <a:t>對</a:t>
            </a:r>
            <a:r>
              <a:rPr lang="en-US" altLang="zh-TW" sz="4800" b="1" dirty="0" smtClean="0">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sz="4800" b="1" dirty="0" smtClean="0">
                <a:effectLst>
                  <a:outerShdw blurRad="38100" dist="38100" dir="2700000" algn="tl">
                    <a:srgbClr val="000000">
                      <a:alpha val="43137"/>
                    </a:srgbClr>
                  </a:outerShdw>
                </a:effectLst>
                <a:latin typeface="微軟正黑體" pitchFamily="34" charset="-120"/>
                <a:ea typeface="微軟正黑體" pitchFamily="34" charset="-120"/>
              </a:rPr>
            </a:br>
            <a:r>
              <a:rPr lang="zh-TW" altLang="en-US" sz="4800" b="1" dirty="0" smtClean="0">
                <a:effectLst>
                  <a:outerShdw blurRad="38100" dist="38100" dir="2700000" algn="tl">
                    <a:srgbClr val="000000">
                      <a:alpha val="43137"/>
                    </a:srgbClr>
                  </a:outerShdw>
                </a:effectLst>
                <a:latin typeface="微軟正黑體" pitchFamily="34" charset="-120"/>
                <a:ea typeface="微軟正黑體" pitchFamily="34" charset="-120"/>
              </a:rPr>
              <a:t>藥品規管</a:t>
            </a:r>
            <a:r>
              <a:rPr lang="en-US" altLang="zh-TW" sz="4800" b="1" dirty="0" smtClean="0">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sz="4800" b="1" dirty="0" smtClean="0">
                <a:effectLst>
                  <a:outerShdw blurRad="38100" dist="38100" dir="2700000" algn="tl">
                    <a:srgbClr val="000000">
                      <a:alpha val="43137"/>
                    </a:srgbClr>
                  </a:outerShdw>
                </a:effectLst>
                <a:latin typeface="微軟正黑體" pitchFamily="34" charset="-120"/>
                <a:ea typeface="微軟正黑體" pitchFamily="34" charset="-120"/>
              </a:rPr>
            </a:br>
            <a:r>
              <a:rPr lang="zh-TW" altLang="en-US" sz="4800" b="1" dirty="0" smtClean="0">
                <a:effectLst>
                  <a:outerShdw blurRad="38100" dist="38100" dir="2700000" algn="tl">
                    <a:srgbClr val="000000">
                      <a:alpha val="43137"/>
                    </a:srgbClr>
                  </a:outerShdw>
                </a:effectLst>
                <a:latin typeface="微軟正黑體" pitchFamily="34" charset="-120"/>
                <a:ea typeface="微軟正黑體" pitchFamily="34" charset="-120"/>
              </a:rPr>
              <a:t>的相關法規</a:t>
            </a:r>
            <a:r>
              <a:rPr lang="en-US" altLang="zh-TW" sz="4800" b="1" dirty="0">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sz="4800" b="1" dirty="0">
                <a:effectLst>
                  <a:outerShdw blurRad="38100" dist="38100" dir="2700000" algn="tl">
                    <a:srgbClr val="000000">
                      <a:alpha val="43137"/>
                    </a:srgbClr>
                  </a:outerShdw>
                </a:effectLst>
                <a:latin typeface="微軟正黑體" pitchFamily="34" charset="-120"/>
                <a:ea typeface="微軟正黑體" pitchFamily="34" charset="-120"/>
              </a:rPr>
            </a:br>
            <a:r>
              <a:rPr lang="en-US" altLang="zh-TW" sz="48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Legal Basis for </a:t>
            </a:r>
            <a:r>
              <a:rPr lang="en-US" altLang="zh-TW" sz="4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
            </a:r>
            <a:br>
              <a:rPr lang="en-US" altLang="zh-TW" sz="4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br>
            <a:r>
              <a:rPr lang="en-US" altLang="zh-TW" sz="4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Drug </a:t>
            </a:r>
            <a:r>
              <a:rPr lang="en-US" altLang="zh-TW" sz="4800" b="1" dirty="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Control</a:t>
            </a:r>
            <a:endParaRPr lang="zh-HK" altLang="en-US" sz="4800" dirty="0">
              <a:latin typeface="Calibri" panose="020F0502020204030204" pitchFamily="34" charset="0"/>
              <a:cs typeface="Calibri" panose="020F0502020204030204" pitchFamily="34" charset="0"/>
            </a:endParaRPr>
          </a:p>
        </p:txBody>
      </p:sp>
      <p:sp>
        <p:nvSpPr>
          <p:cNvPr id="18" name="圖片版面配置區 17"/>
          <p:cNvSpPr>
            <a:spLocks noGrp="1"/>
          </p:cNvSpPr>
          <p:nvPr>
            <p:ph type="pic" sz="quarter" idx="13"/>
          </p:nvPr>
        </p:nvSpPr>
        <p:spPr/>
      </p:sp>
      <p:pic>
        <p:nvPicPr>
          <p:cNvPr id="12" name="Picture 17"/>
          <p:cNvPicPr>
            <a:picLocks noChangeAspect="1" noChangeArrowheads="1"/>
          </p:cNvPicPr>
          <p:nvPr/>
        </p:nvPicPr>
        <p:blipFill>
          <a:blip r:embed="rId2" cstate="print"/>
          <a:srcRect/>
          <a:stretch>
            <a:fillRect/>
          </a:stretch>
        </p:blipFill>
        <p:spPr bwMode="auto">
          <a:xfrm>
            <a:off x="6255416" y="1117375"/>
            <a:ext cx="830262" cy="936625"/>
          </a:xfrm>
          <a:prstGeom prst="rect">
            <a:avLst/>
          </a:prstGeom>
          <a:noFill/>
          <a:ln w="9525">
            <a:noFill/>
            <a:miter lim="800000"/>
            <a:headEnd/>
            <a:tailEnd/>
          </a:ln>
        </p:spPr>
      </p:pic>
      <p:pic>
        <p:nvPicPr>
          <p:cNvPr id="5" name="圖片版面配置區 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2111" r="32111"/>
          <a:stretch>
            <a:fillRect/>
          </a:stretch>
        </p:blipFill>
        <p:spPr/>
      </p:pic>
      <p:sp>
        <p:nvSpPr>
          <p:cNvPr id="3" name="投影片編號版面配置區 2"/>
          <p:cNvSpPr>
            <a:spLocks noGrp="1"/>
          </p:cNvSpPr>
          <p:nvPr>
            <p:ph type="sldNum" sz="quarter" idx="12"/>
          </p:nvPr>
        </p:nvSpPr>
        <p:spPr/>
        <p:txBody>
          <a:bodyPr/>
          <a:lstStyle/>
          <a:p>
            <a:fld id="{6A91D05A-299C-4A4B-BC28-B6B4B683E1D6}" type="slidenum">
              <a:rPr lang="zh-HK" altLang="en-US" smtClean="0"/>
              <a:t>3</a:t>
            </a:fld>
            <a:endParaRPr lang="zh-HK" altLang="en-US"/>
          </a:p>
        </p:txBody>
      </p:sp>
    </p:spTree>
    <p:extLst>
      <p:ext uri="{BB962C8B-B14F-4D97-AF65-F5344CB8AC3E}">
        <p14:creationId xmlns:p14="http://schemas.microsoft.com/office/powerpoint/2010/main" val="2451750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516845" y="654845"/>
            <a:ext cx="8229600" cy="938212"/>
          </a:xfrm>
        </p:spPr>
        <p:txBody>
          <a:bodyPr>
            <a:normAutofit/>
          </a:bodyPr>
          <a:lstStyle/>
          <a:p>
            <a:pPr eaLnBrk="1" fontAlgn="auto" hangingPunct="1">
              <a:spcAft>
                <a:spcPts val="0"/>
              </a:spcAft>
              <a:defRPr/>
            </a:pPr>
            <a:r>
              <a:rPr lang="zh-TW" altLang="en-US" sz="3600"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相關網址</a:t>
            </a:r>
            <a:r>
              <a:rPr lang="en-US" altLang="zh-TW"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
            </a:r>
            <a:br>
              <a:rPr lang="en-US" altLang="zh-TW"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br>
            <a:r>
              <a:rPr lang="en-US" altLang="zh-TW" sz="2700"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Related Websites</a:t>
            </a:r>
            <a:endParaRPr lang="zh-TW" altLang="en-US" sz="2700"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endParaRPr>
          </a:p>
        </p:txBody>
      </p:sp>
      <p:sp>
        <p:nvSpPr>
          <p:cNvPr id="69635" name="Rectangle 3"/>
          <p:cNvSpPr>
            <a:spLocks noGrp="1" noChangeArrowheads="1"/>
          </p:cNvSpPr>
          <p:nvPr>
            <p:ph idx="1"/>
          </p:nvPr>
        </p:nvSpPr>
        <p:spPr>
          <a:xfrm>
            <a:off x="457200" y="2139950"/>
            <a:ext cx="8216900" cy="4025900"/>
          </a:xfrm>
        </p:spPr>
        <p:txBody>
          <a:bodyPr/>
          <a:lstStyle/>
          <a:p>
            <a:pPr eaLnBrk="1" hangingPunct="1">
              <a:tabLst>
                <a:tab pos="444500" algn="l"/>
              </a:tabLst>
            </a:pPr>
            <a:r>
              <a:rPr lang="zh-TW" altLang="zh-TW" sz="2000" b="1" dirty="0" smtClean="0">
                <a:latin typeface="Calibri" panose="020F0502020204030204" pitchFamily="34" charset="0"/>
                <a:ea typeface="微軟正黑體" panose="020B0604030504040204" pitchFamily="34" charset="-120"/>
                <a:cs typeface="Calibri" panose="020F0502020204030204" pitchFamily="34" charset="0"/>
              </a:rPr>
              <a:t>中</a:t>
            </a:r>
            <a:r>
              <a:rPr lang="zh-TW" altLang="en-US" sz="2000" b="1" dirty="0" smtClean="0">
                <a:latin typeface="Calibri" panose="020F0502020204030204" pitchFamily="34" charset="0"/>
                <a:ea typeface="微軟正黑體" panose="020B0604030504040204" pitchFamily="34" charset="-120"/>
                <a:cs typeface="Calibri" panose="020F0502020204030204" pitchFamily="34" charset="0"/>
              </a:rPr>
              <a:t>醫藥管理委員會</a:t>
            </a:r>
            <a:endParaRPr lang="en-US" altLang="zh-TW" sz="2000" b="1" dirty="0" smtClean="0">
              <a:latin typeface="Calibri" panose="020F0502020204030204" pitchFamily="34" charset="0"/>
              <a:ea typeface="微軟正黑體" panose="020B0604030504040204" pitchFamily="34" charset="-120"/>
              <a:cs typeface="Calibri" panose="020F0502020204030204" pitchFamily="34" charset="0"/>
            </a:endParaRPr>
          </a:p>
          <a:p>
            <a:pPr eaLnBrk="1" hangingPunct="1">
              <a:buFont typeface="Wingdings 2" pitchFamily="18" charset="2"/>
              <a:buNone/>
              <a:tabLst>
                <a:tab pos="444500" algn="l"/>
              </a:tabLst>
            </a:pPr>
            <a:r>
              <a:rPr lang="en-US" altLang="zh-TW" sz="2000" dirty="0" smtClean="0">
                <a:latin typeface="Calibri" panose="020F0502020204030204" pitchFamily="34" charset="0"/>
                <a:ea typeface="微軟正黑體" panose="020B0604030504040204" pitchFamily="34" charset="-120"/>
                <a:cs typeface="Calibri" panose="020F0502020204030204" pitchFamily="34" charset="0"/>
              </a:rPr>
              <a:t>	Chinese Medicine Council of Hong Kong </a:t>
            </a:r>
            <a:r>
              <a:rPr lang="en-US" altLang="zh-CN" sz="2000" b="1" dirty="0" smtClean="0">
                <a:latin typeface="Calibri" panose="020F0502020204030204" pitchFamily="34" charset="0"/>
                <a:ea typeface="微軟正黑體" panose="020B0604030504040204" pitchFamily="34" charset="-120"/>
                <a:cs typeface="Calibri" panose="020F0502020204030204" pitchFamily="34" charset="0"/>
              </a:rPr>
              <a:t/>
            </a:r>
            <a:br>
              <a:rPr lang="en-US" altLang="zh-CN" sz="2000" b="1" dirty="0" smtClean="0">
                <a:latin typeface="Calibri" panose="020F0502020204030204" pitchFamily="34" charset="0"/>
                <a:ea typeface="微軟正黑體" panose="020B0604030504040204" pitchFamily="34" charset="-120"/>
                <a:cs typeface="Calibri" panose="020F0502020204030204" pitchFamily="34" charset="0"/>
              </a:rPr>
            </a:br>
            <a:r>
              <a:rPr lang="en-US" altLang="zh-TW" sz="2000" u="sng"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hlinkClick r:id="rId3"/>
              </a:rPr>
              <a:t> </a:t>
            </a:r>
            <a:r>
              <a:rPr lang="en-US" altLang="zh-TW" sz="2000" u="sng"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www.cmchk.org.hk</a:t>
            </a:r>
          </a:p>
          <a:p>
            <a:pPr eaLnBrk="1" hangingPunct="1">
              <a:buFont typeface="Wingdings 2" pitchFamily="18" charset="2"/>
              <a:buNone/>
              <a:tabLst>
                <a:tab pos="444500" algn="l"/>
              </a:tabLst>
            </a:pPr>
            <a:endParaRPr lang="en-US" altLang="zh-CN" sz="2000" b="1"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endParaRPr>
          </a:p>
          <a:p>
            <a:pPr eaLnBrk="1" hangingPunct="1">
              <a:tabLst>
                <a:tab pos="444500" algn="l"/>
              </a:tabLst>
            </a:pPr>
            <a:r>
              <a:rPr lang="zh-TW" altLang="en-US" sz="2000" b="1" dirty="0" smtClean="0">
                <a:latin typeface="Calibri" panose="020F0502020204030204" pitchFamily="34" charset="0"/>
                <a:ea typeface="微軟正黑體" panose="020B0604030504040204" pitchFamily="34" charset="-120"/>
                <a:cs typeface="Calibri" panose="020F0502020204030204" pitchFamily="34" charset="0"/>
              </a:rPr>
              <a:t>衞生署中醫藥事務部</a:t>
            </a:r>
            <a:endParaRPr lang="en-US" altLang="zh-TW" sz="2000" b="1" dirty="0" smtClean="0">
              <a:latin typeface="Calibri" panose="020F0502020204030204" pitchFamily="34" charset="0"/>
              <a:ea typeface="微軟正黑體" panose="020B0604030504040204" pitchFamily="34" charset="-120"/>
              <a:cs typeface="Calibri" panose="020F0502020204030204" pitchFamily="34" charset="0"/>
            </a:endParaRPr>
          </a:p>
          <a:p>
            <a:pPr eaLnBrk="1" hangingPunct="1">
              <a:buFont typeface="Wingdings 2" pitchFamily="18" charset="2"/>
              <a:buNone/>
              <a:tabLst>
                <a:tab pos="444500" algn="l"/>
              </a:tabLst>
            </a:pPr>
            <a:r>
              <a:rPr lang="en-US" altLang="zh-TW" sz="2000" b="1"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TW" sz="2000" dirty="0" smtClean="0">
                <a:latin typeface="Calibri" panose="020F0502020204030204" pitchFamily="34" charset="0"/>
                <a:ea typeface="微軟正黑體" panose="020B0604030504040204" pitchFamily="34" charset="-120"/>
                <a:cs typeface="Calibri" panose="020F0502020204030204" pitchFamily="34" charset="0"/>
              </a:rPr>
              <a:t>Chinese Medicine Division Website</a:t>
            </a:r>
            <a:endParaRPr lang="zh-TW" altLang="en-US" sz="2000" dirty="0" smtClean="0">
              <a:latin typeface="Calibri" panose="020F0502020204030204" pitchFamily="34" charset="0"/>
              <a:ea typeface="微軟正黑體" panose="020B0604030504040204" pitchFamily="34" charset="-120"/>
              <a:cs typeface="Calibri" panose="020F0502020204030204" pitchFamily="34" charset="0"/>
            </a:endParaRPr>
          </a:p>
          <a:p>
            <a:pPr eaLnBrk="1" hangingPunct="1">
              <a:lnSpc>
                <a:spcPct val="80000"/>
              </a:lnSpc>
              <a:buFont typeface="Wingdings 2" pitchFamily="18" charset="2"/>
              <a:buNone/>
              <a:tabLst>
                <a:tab pos="444500" algn="l"/>
              </a:tabLst>
            </a:pPr>
            <a:r>
              <a:rPr lang="en-US" altLang="zh-TW" sz="20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2000" u="sng"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www.cmd.gov.hk</a:t>
            </a:r>
          </a:p>
          <a:p>
            <a:pPr eaLnBrk="1" hangingPunct="1">
              <a:lnSpc>
                <a:spcPct val="80000"/>
              </a:lnSpc>
              <a:buFont typeface="Wingdings 2" pitchFamily="18" charset="2"/>
              <a:buNone/>
              <a:tabLst>
                <a:tab pos="444500" algn="l"/>
              </a:tabLst>
            </a:pPr>
            <a:endParaRPr lang="en-US" altLang="zh-TW" sz="2000" b="1"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endParaRPr>
          </a:p>
          <a:p>
            <a:pPr eaLnBrk="1" hangingPunct="1">
              <a:lnSpc>
                <a:spcPct val="80000"/>
              </a:lnSpc>
              <a:tabLst>
                <a:tab pos="444500" algn="l"/>
              </a:tabLst>
            </a:pPr>
            <a:r>
              <a:rPr lang="zh-TW" altLang="en-US" sz="2000" b="1" dirty="0" smtClean="0">
                <a:latin typeface="Calibri" panose="020F0502020204030204" pitchFamily="34" charset="0"/>
                <a:ea typeface="微軟正黑體" panose="020B0604030504040204" pitchFamily="34" charset="-120"/>
                <a:cs typeface="Calibri" panose="020F0502020204030204" pitchFamily="34" charset="0"/>
              </a:rPr>
              <a:t>香港法規</a:t>
            </a:r>
            <a:endParaRPr lang="en-US" altLang="zh-TW" sz="2000" b="1" dirty="0" smtClean="0">
              <a:latin typeface="Calibri" panose="020F0502020204030204" pitchFamily="34" charset="0"/>
              <a:ea typeface="微軟正黑體" panose="020B0604030504040204" pitchFamily="34" charset="-120"/>
              <a:cs typeface="Calibri" panose="020F0502020204030204" pitchFamily="34" charset="0"/>
            </a:endParaRPr>
          </a:p>
          <a:p>
            <a:pPr eaLnBrk="1" hangingPunct="1">
              <a:buFont typeface="Wingdings 2" pitchFamily="18" charset="2"/>
              <a:buNone/>
              <a:tabLst>
                <a:tab pos="444500" algn="l"/>
              </a:tabLst>
            </a:pPr>
            <a:r>
              <a:rPr lang="en-US" altLang="zh-TW" sz="2000" b="1" dirty="0" smtClean="0">
                <a:latin typeface="Calibri" panose="020F0502020204030204" pitchFamily="34" charset="0"/>
                <a:ea typeface="微軟正黑體" panose="020B0604030504040204" pitchFamily="34" charset="-120"/>
                <a:cs typeface="Calibri" panose="020F0502020204030204" pitchFamily="34" charset="0"/>
              </a:rPr>
              <a:t>	</a:t>
            </a:r>
            <a:r>
              <a:rPr lang="en-US" altLang="zh-TW" sz="2000" dirty="0" smtClean="0">
                <a:latin typeface="Calibri" panose="020F0502020204030204" pitchFamily="34" charset="0"/>
                <a:ea typeface="微軟正黑體" panose="020B0604030504040204" pitchFamily="34" charset="-120"/>
                <a:cs typeface="Calibri" panose="020F0502020204030204" pitchFamily="34" charset="0"/>
              </a:rPr>
              <a:t>Department of Justice</a:t>
            </a:r>
          </a:p>
          <a:p>
            <a:pPr eaLnBrk="1" hangingPunct="1">
              <a:buFont typeface="Wingdings 2" pitchFamily="18" charset="2"/>
              <a:buNone/>
              <a:tabLst>
                <a:tab pos="444500" algn="l"/>
              </a:tabLst>
            </a:pPr>
            <a:r>
              <a:rPr lang="en-US" altLang="zh-TW" sz="2000"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2000" u="sng" dirty="0" smtClean="0">
                <a:solidFill>
                  <a:srgbClr val="0070C0"/>
                </a:solidFill>
                <a:latin typeface="Calibri" panose="020F0502020204030204" pitchFamily="34" charset="0"/>
                <a:ea typeface="微軟正黑體" panose="020B0604030504040204" pitchFamily="34" charset="-120"/>
                <a:cs typeface="Calibri" panose="020F0502020204030204" pitchFamily="34" charset="0"/>
              </a:rPr>
              <a:t>www.legislation.gov.hk</a:t>
            </a:r>
          </a:p>
        </p:txBody>
      </p:sp>
      <p:pic>
        <p:nvPicPr>
          <p:cNvPr id="69637" name="Picture 6" descr="香港中醫藥管理委員會">
            <a:hlinkClick r:id="rId3"/>
          </p:cNvPr>
          <p:cNvPicPr>
            <a:picLocks noChangeAspect="1" noChangeArrowheads="1"/>
          </p:cNvPicPr>
          <p:nvPr/>
        </p:nvPicPr>
        <p:blipFill>
          <a:blip r:embed="rId4" cstate="print"/>
          <a:srcRect/>
          <a:stretch>
            <a:fillRect/>
          </a:stretch>
        </p:blipFill>
        <p:spPr bwMode="auto">
          <a:xfrm>
            <a:off x="5715793" y="2351088"/>
            <a:ext cx="2519363" cy="550862"/>
          </a:xfrm>
          <a:prstGeom prst="rect">
            <a:avLst/>
          </a:prstGeom>
          <a:noFill/>
          <a:ln w="9525">
            <a:noFill/>
            <a:miter lim="800000"/>
            <a:headEnd/>
            <a:tailEnd/>
          </a:ln>
        </p:spPr>
      </p:pic>
      <p:pic>
        <p:nvPicPr>
          <p:cNvPr id="69638" name="Picture 4"/>
          <p:cNvPicPr>
            <a:picLocks noChangeAspect="1" noChangeArrowheads="1"/>
          </p:cNvPicPr>
          <p:nvPr/>
        </p:nvPicPr>
        <p:blipFill>
          <a:blip r:embed="rId5" cstate="print"/>
          <a:srcRect/>
          <a:stretch>
            <a:fillRect/>
          </a:stretch>
        </p:blipFill>
        <p:spPr bwMode="auto">
          <a:xfrm>
            <a:off x="5707063" y="3113088"/>
            <a:ext cx="2536825" cy="1871663"/>
          </a:xfrm>
          <a:prstGeom prst="rect">
            <a:avLst/>
          </a:prstGeom>
          <a:noFill/>
          <a:ln w="9525">
            <a:noFill/>
            <a:miter lim="800000"/>
            <a:headEnd/>
            <a:tailEnd/>
          </a:ln>
        </p:spPr>
      </p:pic>
      <p:pic>
        <p:nvPicPr>
          <p:cNvPr id="69639" name="圖片 7" descr="雙語法例資料系統 Bilingual Laws Information System "/>
          <p:cNvPicPr>
            <a:picLocks noChangeAspect="1" noChangeArrowheads="1"/>
          </p:cNvPicPr>
          <p:nvPr/>
        </p:nvPicPr>
        <p:blipFill>
          <a:blip r:embed="rId6" cstate="print"/>
          <a:srcRect/>
          <a:stretch>
            <a:fillRect/>
          </a:stretch>
        </p:blipFill>
        <p:spPr bwMode="auto">
          <a:xfrm>
            <a:off x="5724525" y="5140325"/>
            <a:ext cx="2519363" cy="1131888"/>
          </a:xfrm>
          <a:prstGeom prst="rect">
            <a:avLst/>
          </a:prstGeom>
          <a:noFill/>
          <a:ln w="9525">
            <a:noFill/>
            <a:miter lim="800000"/>
            <a:headEnd/>
            <a:tailEnd/>
          </a:ln>
        </p:spPr>
      </p:pic>
      <p:sp>
        <p:nvSpPr>
          <p:cNvPr id="2" name="投影片編號版面配置區 1"/>
          <p:cNvSpPr>
            <a:spLocks noGrp="1"/>
          </p:cNvSpPr>
          <p:nvPr>
            <p:ph type="sldNum" sz="quarter" idx="33"/>
          </p:nvPr>
        </p:nvSpPr>
        <p:spPr/>
        <p:txBody>
          <a:bodyPr/>
          <a:lstStyle/>
          <a:p>
            <a:fld id="{6A91D05A-299C-4A4B-BC28-B6B4B683E1D6}" type="slidenum">
              <a:rPr lang="zh-HK" altLang="en-US" smtClean="0"/>
              <a:t>30</a:t>
            </a:fld>
            <a:endParaRPr lang="zh-HK" altLang="en-US"/>
          </a:p>
        </p:txBody>
      </p:sp>
    </p:spTree>
    <p:extLst>
      <p:ext uri="{BB962C8B-B14F-4D97-AF65-F5344CB8AC3E}">
        <p14:creationId xmlns:p14="http://schemas.microsoft.com/office/powerpoint/2010/main" val="323115576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2964902" y="2680110"/>
            <a:ext cx="3344825" cy="1275033"/>
          </a:xfrm>
        </p:spPr>
        <p:txBody>
          <a:bodyPr/>
          <a:lstStyle/>
          <a:p>
            <a:pPr algn="ctr">
              <a:lnSpc>
                <a:spcPts val="3500"/>
              </a:lnSpc>
            </a:pPr>
            <a:r>
              <a:rPr lang="zh-TW" altLang="en-US" sz="4400" dirty="0" smtClean="0">
                <a:latin typeface="Calibri" panose="020F0502020204030204" pitchFamily="34" charset="0"/>
                <a:ea typeface="微軟正黑體" panose="020B0604030504040204" pitchFamily="34" charset="-120"/>
                <a:cs typeface="Calibri" panose="020F0502020204030204" pitchFamily="34" charset="0"/>
              </a:rPr>
              <a:t>謝謝</a:t>
            </a:r>
            <a:r>
              <a:rPr lang="en-US" altLang="zh-TW" sz="4400" dirty="0" smtClean="0">
                <a:latin typeface="Calibri" panose="020F0502020204030204" pitchFamily="34" charset="0"/>
                <a:ea typeface="微軟正黑體" panose="020B0604030504040204" pitchFamily="34" charset="-120"/>
                <a:cs typeface="Calibri" panose="020F0502020204030204" pitchFamily="34" charset="0"/>
              </a:rPr>
              <a:t/>
            </a:r>
            <a:br>
              <a:rPr lang="en-US" altLang="zh-TW" sz="4400" dirty="0" smtClean="0">
                <a:latin typeface="Calibri" panose="020F0502020204030204" pitchFamily="34" charset="0"/>
                <a:ea typeface="微軟正黑體" panose="020B0604030504040204" pitchFamily="34" charset="-120"/>
                <a:cs typeface="Calibri" panose="020F0502020204030204" pitchFamily="34" charset="0"/>
              </a:rPr>
            </a:br>
            <a:r>
              <a:rPr lang="en-US" altLang="zh-TW" sz="4400" dirty="0" smtClean="0">
                <a:latin typeface="Calibri" panose="020F0502020204030204" pitchFamily="34" charset="0"/>
                <a:ea typeface="微軟正黑體" panose="020B0604030504040204" pitchFamily="34" charset="-120"/>
                <a:cs typeface="Calibri" panose="020F0502020204030204" pitchFamily="34" charset="0"/>
              </a:rPr>
              <a:t>Thank You</a:t>
            </a:r>
            <a:endParaRPr lang="zh-HK" altLang="en-US" sz="4400" dirty="0">
              <a:latin typeface="Calibri" panose="020F0502020204030204" pitchFamily="34" charset="0"/>
              <a:ea typeface="微軟正黑體" panose="020B0604030504040204" pitchFamily="34" charset="-120"/>
              <a:cs typeface="Calibri" panose="020F0502020204030204" pitchFamily="34" charset="0"/>
            </a:endParaRPr>
          </a:p>
        </p:txBody>
      </p:sp>
    </p:spTree>
    <p:extLst>
      <p:ext uri="{BB962C8B-B14F-4D97-AF65-F5344CB8AC3E}">
        <p14:creationId xmlns:p14="http://schemas.microsoft.com/office/powerpoint/2010/main" val="350936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529770" y="431999"/>
            <a:ext cx="8290229" cy="743657"/>
          </a:xfrm>
        </p:spPr>
        <p:txBody>
          <a:bodyPr/>
          <a:lstStyle/>
          <a:p>
            <a:r>
              <a:rPr lang="zh-HK"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香港對藥品規管相關法規</a:t>
            </a:r>
            <a:br>
              <a:rPr lang="zh-HK"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en-US" altLang="zh-HK" sz="2800"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Legal Basis for Drug Control</a:t>
            </a:r>
            <a:endParaRPr lang="zh-HK" altLang="en-US" sz="2800"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endParaRPr>
          </a:p>
        </p:txBody>
      </p:sp>
      <p:graphicFrame>
        <p:nvGraphicFramePr>
          <p:cNvPr id="8" name="資料庫圖表 7"/>
          <p:cNvGraphicFramePr/>
          <p:nvPr>
            <p:extLst>
              <p:ext uri="{D42A27DB-BD31-4B8C-83A1-F6EECF244321}">
                <p14:modId xmlns:p14="http://schemas.microsoft.com/office/powerpoint/2010/main" val="1758540405"/>
              </p:ext>
            </p:extLst>
          </p:nvPr>
        </p:nvGraphicFramePr>
        <p:xfrm>
          <a:off x="471714" y="1207427"/>
          <a:ext cx="664028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圖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1771" y="4574605"/>
            <a:ext cx="2202544" cy="1393645"/>
          </a:xfrm>
          <a:prstGeom prst="rect">
            <a:avLst/>
          </a:prstGeom>
        </p:spPr>
      </p:pic>
      <p:sp>
        <p:nvSpPr>
          <p:cNvPr id="2" name="投影片編號版面配置區 1"/>
          <p:cNvSpPr>
            <a:spLocks noGrp="1"/>
          </p:cNvSpPr>
          <p:nvPr>
            <p:ph type="sldNum" sz="quarter" idx="33"/>
          </p:nvPr>
        </p:nvSpPr>
        <p:spPr/>
        <p:txBody>
          <a:bodyPr/>
          <a:lstStyle/>
          <a:p>
            <a:fld id="{6A91D05A-299C-4A4B-BC28-B6B4B683E1D6}" type="slidenum">
              <a:rPr lang="zh-HK" altLang="en-US" smtClean="0"/>
              <a:t>4</a:t>
            </a:fld>
            <a:endParaRPr lang="zh-HK" altLang="en-US"/>
          </a:p>
        </p:txBody>
      </p:sp>
    </p:spTree>
    <p:extLst>
      <p:ext uri="{BB962C8B-B14F-4D97-AF65-F5344CB8AC3E}">
        <p14:creationId xmlns:p14="http://schemas.microsoft.com/office/powerpoint/2010/main" val="1524025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2230" y="353873"/>
            <a:ext cx="8282971" cy="736400"/>
          </a:xfrm>
        </p:spPr>
        <p:txBody>
          <a:bodyPr/>
          <a:lstStyle/>
          <a:p>
            <a:r>
              <a:rPr lang="zh-HK"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香港對藥品規管相關法規</a:t>
            </a:r>
            <a:br>
              <a:rPr lang="zh-HK"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en-US" altLang="zh-HK" sz="2800"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Legal Basis for Drug Control</a:t>
            </a:r>
            <a:endParaRPr lang="zh-HK" alt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矩形 9"/>
          <p:cNvSpPr>
            <a:spLocks noChangeArrowheads="1"/>
          </p:cNvSpPr>
          <p:nvPr/>
        </p:nvSpPr>
        <p:spPr bwMode="auto">
          <a:xfrm>
            <a:off x="537028" y="1232043"/>
            <a:ext cx="3339376" cy="523220"/>
          </a:xfrm>
          <a:prstGeom prst="rect">
            <a:avLst/>
          </a:prstGeom>
          <a:noFill/>
          <a:ln w="9525">
            <a:noFill/>
            <a:miter lim="800000"/>
            <a:headEnd/>
            <a:tailEnd/>
          </a:ln>
        </p:spPr>
        <p:txBody>
          <a:bodyPr wrap="none">
            <a:spAutoFit/>
          </a:bodyPr>
          <a:lstStyle/>
          <a:p>
            <a:pPr marL="457200" indent="-457200">
              <a:buClr>
                <a:schemeClr val="accent2"/>
              </a:buClr>
              <a:buSzPct val="60000"/>
              <a:buFont typeface="Wingdings" panose="05000000000000000000" pitchFamily="2" charset="2"/>
              <a:buChar char="l"/>
            </a:pPr>
            <a:r>
              <a:rPr kumimoji="0" lang="zh-TW" altLang="en-US" sz="2800" b="1" dirty="0">
                <a:solidFill>
                  <a:schemeClr val="accent1"/>
                </a:solidFill>
                <a:latin typeface="微軟正黑體" panose="020B0604030504040204" pitchFamily="34" charset="-120"/>
                <a:ea typeface="微軟正黑體" panose="020B0604030504040204" pitchFamily="34" charset="-120"/>
              </a:rPr>
              <a:t>  </a:t>
            </a:r>
            <a:r>
              <a:rPr kumimoji="0" lang="zh-TW" altLang="en-US" sz="2800" b="1" dirty="0">
                <a:solidFill>
                  <a:schemeClr val="accent2"/>
                </a:solidFill>
                <a:latin typeface="微軟正黑體" panose="020B0604030504040204" pitchFamily="34" charset="-120"/>
                <a:ea typeface="微軟正黑體" panose="020B0604030504040204" pitchFamily="34" charset="-120"/>
              </a:rPr>
              <a:t>中西藥規管法例</a:t>
            </a:r>
          </a:p>
        </p:txBody>
      </p:sp>
      <p:graphicFrame>
        <p:nvGraphicFramePr>
          <p:cNvPr id="5" name="資料庫圖表 4"/>
          <p:cNvGraphicFramePr/>
          <p:nvPr>
            <p:extLst>
              <p:ext uri="{D42A27DB-BD31-4B8C-83A1-F6EECF244321}">
                <p14:modId xmlns:p14="http://schemas.microsoft.com/office/powerpoint/2010/main" val="2949341951"/>
              </p:ext>
            </p:extLst>
          </p:nvPr>
        </p:nvGraphicFramePr>
        <p:xfrm>
          <a:off x="402230" y="1796943"/>
          <a:ext cx="8136904" cy="4879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圖片 13"/>
          <p:cNvPicPr>
            <a:picLocks noChangeAspect="1"/>
          </p:cNvPicPr>
          <p:nvPr/>
        </p:nvPicPr>
        <p:blipFill>
          <a:blip r:embed="rId7"/>
          <a:stretch>
            <a:fillRect/>
          </a:stretch>
        </p:blipFill>
        <p:spPr>
          <a:xfrm>
            <a:off x="5412326" y="268514"/>
            <a:ext cx="3407672" cy="1643519"/>
          </a:xfrm>
          <a:prstGeom prst="rect">
            <a:avLst/>
          </a:prstGeom>
        </p:spPr>
      </p:pic>
      <p:sp>
        <p:nvSpPr>
          <p:cNvPr id="3" name="投影片編號版面配置區 2"/>
          <p:cNvSpPr>
            <a:spLocks noGrp="1"/>
          </p:cNvSpPr>
          <p:nvPr>
            <p:ph type="sldNum" sz="quarter" idx="33"/>
          </p:nvPr>
        </p:nvSpPr>
        <p:spPr/>
        <p:txBody>
          <a:bodyPr/>
          <a:lstStyle/>
          <a:p>
            <a:fld id="{6A91D05A-299C-4A4B-BC28-B6B4B683E1D6}" type="slidenum">
              <a:rPr lang="zh-HK" altLang="en-US" smtClean="0"/>
              <a:t>5</a:t>
            </a:fld>
            <a:endParaRPr lang="zh-HK" altLang="en-US"/>
          </a:p>
        </p:txBody>
      </p:sp>
    </p:spTree>
    <p:extLst>
      <p:ext uri="{BB962C8B-B14F-4D97-AF65-F5344CB8AC3E}">
        <p14:creationId xmlns:p14="http://schemas.microsoft.com/office/powerpoint/2010/main" val="4124453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3657" y="372697"/>
            <a:ext cx="8297485" cy="656571"/>
          </a:xfrm>
        </p:spPr>
        <p:txBody>
          <a:bodyPr/>
          <a:lstStyle/>
          <a:p>
            <a:r>
              <a:rPr lang="zh-HK"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香港對藥品規管相關法規</a:t>
            </a:r>
            <a:br>
              <a:rPr lang="zh-HK"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en-US" altLang="zh-HK" sz="2800"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Legal Basis for Drug Control</a:t>
            </a:r>
            <a:endParaRPr lang="zh-HK" alt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矩形 9"/>
          <p:cNvSpPr>
            <a:spLocks noChangeArrowheads="1"/>
          </p:cNvSpPr>
          <p:nvPr/>
        </p:nvSpPr>
        <p:spPr bwMode="auto">
          <a:xfrm>
            <a:off x="468313" y="1461181"/>
            <a:ext cx="3324949" cy="523220"/>
          </a:xfrm>
          <a:prstGeom prst="rect">
            <a:avLst/>
          </a:prstGeom>
          <a:noFill/>
          <a:ln w="9525">
            <a:noFill/>
            <a:miter lim="800000"/>
            <a:headEnd/>
            <a:tailEnd/>
          </a:ln>
        </p:spPr>
        <p:txBody>
          <a:bodyPr wrap="none">
            <a:spAutoFit/>
          </a:bodyPr>
          <a:lstStyle/>
          <a:p>
            <a:pPr>
              <a:buSzPct val="60000"/>
              <a:buFont typeface="Wingdings" pitchFamily="2" charset="2"/>
              <a:buChar char="l"/>
            </a:pPr>
            <a:r>
              <a:rPr kumimoji="0" lang="zh-TW" altLang="en-US" sz="2800" dirty="0">
                <a:solidFill>
                  <a:schemeClr val="accent1">
                    <a:lumMod val="75000"/>
                  </a:schemeClr>
                </a:solidFill>
                <a:latin typeface="Constantia" pitchFamily="18" charset="0"/>
              </a:rPr>
              <a:t>  </a:t>
            </a:r>
            <a:r>
              <a:rPr kumimoji="0" lang="zh-TW" altLang="en-US" sz="2800" b="1" dirty="0">
                <a:solidFill>
                  <a:schemeClr val="accent1">
                    <a:lumMod val="75000"/>
                  </a:schemeClr>
                </a:solidFill>
                <a:latin typeface="微軟正黑體" panose="020B0604030504040204" pitchFamily="34" charset="-120"/>
                <a:ea typeface="微軟正黑體" panose="020B0604030504040204" pitchFamily="34" charset="-120"/>
              </a:rPr>
              <a:t>其他法例要求 </a:t>
            </a:r>
            <a:r>
              <a:rPr kumimoji="0" lang="en-US" altLang="zh-TW" sz="2800" b="1" dirty="0">
                <a:solidFill>
                  <a:schemeClr val="accent1">
                    <a:lumMod val="75000"/>
                  </a:schemeClr>
                </a:solidFill>
                <a:latin typeface="微軟正黑體" panose="020B0604030504040204" pitchFamily="34" charset="-120"/>
                <a:ea typeface="微軟正黑體" panose="020B0604030504040204" pitchFamily="34" charset="-120"/>
              </a:rPr>
              <a:t>(1)</a:t>
            </a:r>
            <a:r>
              <a:rPr kumimoji="0" lang="zh-TW" altLang="en-US" sz="2800" b="1" dirty="0">
                <a:solidFill>
                  <a:schemeClr val="accent1">
                    <a:lumMod val="75000"/>
                  </a:schemeClr>
                </a:solidFill>
                <a:latin typeface="微軟正黑體" panose="020B0604030504040204" pitchFamily="34" charset="-120"/>
                <a:ea typeface="微軟正黑體" panose="020B0604030504040204" pitchFamily="34" charset="-120"/>
              </a:rPr>
              <a:t> </a:t>
            </a:r>
          </a:p>
        </p:txBody>
      </p:sp>
      <p:graphicFrame>
        <p:nvGraphicFramePr>
          <p:cNvPr id="5" name="資料庫圖表 4"/>
          <p:cNvGraphicFramePr/>
          <p:nvPr>
            <p:extLst>
              <p:ext uri="{D42A27DB-BD31-4B8C-83A1-F6EECF244321}">
                <p14:modId xmlns:p14="http://schemas.microsoft.com/office/powerpoint/2010/main" val="1302347988"/>
              </p:ext>
            </p:extLst>
          </p:nvPr>
        </p:nvGraphicFramePr>
        <p:xfrm>
          <a:off x="336352" y="2191657"/>
          <a:ext cx="8064896" cy="3497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Intellectual Property Department | 知識產權署"/>
          <p:cNvPicPr>
            <a:picLocks noChangeAspect="1" noChangeArrowheads="1"/>
          </p:cNvPicPr>
          <p:nvPr/>
        </p:nvPicPr>
        <p:blipFill>
          <a:blip r:embed="rId7" cstate="print"/>
          <a:srcRect/>
          <a:stretch>
            <a:fillRect/>
          </a:stretch>
        </p:blipFill>
        <p:spPr bwMode="auto">
          <a:xfrm>
            <a:off x="5509419" y="5637499"/>
            <a:ext cx="2605314" cy="1169702"/>
          </a:xfrm>
          <a:prstGeom prst="rect">
            <a:avLst/>
          </a:prstGeom>
          <a:noFill/>
          <a:ln w="9525">
            <a:noFill/>
            <a:miter lim="800000"/>
            <a:headEnd/>
            <a:tailEnd/>
          </a:ln>
        </p:spPr>
      </p:pic>
      <p:pic>
        <p:nvPicPr>
          <p:cNvPr id="7" name="圖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1867" y="1088570"/>
            <a:ext cx="2625523" cy="1178806"/>
          </a:xfrm>
          <a:prstGeom prst="rect">
            <a:avLst/>
          </a:prstGeom>
        </p:spPr>
      </p:pic>
      <p:sp>
        <p:nvSpPr>
          <p:cNvPr id="3" name="投影片編號版面配置區 2"/>
          <p:cNvSpPr>
            <a:spLocks noGrp="1"/>
          </p:cNvSpPr>
          <p:nvPr>
            <p:ph type="sldNum" sz="quarter" idx="33"/>
          </p:nvPr>
        </p:nvSpPr>
        <p:spPr/>
        <p:txBody>
          <a:bodyPr/>
          <a:lstStyle/>
          <a:p>
            <a:fld id="{6A91D05A-299C-4A4B-BC28-B6B4B683E1D6}" type="slidenum">
              <a:rPr lang="zh-HK" altLang="en-US" smtClean="0"/>
              <a:t>6</a:t>
            </a:fld>
            <a:endParaRPr lang="zh-HK" altLang="en-US"/>
          </a:p>
        </p:txBody>
      </p:sp>
    </p:spTree>
    <p:extLst>
      <p:ext uri="{BB962C8B-B14F-4D97-AF65-F5344CB8AC3E}">
        <p14:creationId xmlns:p14="http://schemas.microsoft.com/office/powerpoint/2010/main" val="1755314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5428" y="373942"/>
            <a:ext cx="8384571" cy="830743"/>
          </a:xfrm>
        </p:spPr>
        <p:txBody>
          <a:bodyPr/>
          <a:lstStyle/>
          <a:p>
            <a:r>
              <a:rPr lang="zh-HK"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香港對藥品規管相關法規</a:t>
            </a:r>
            <a:br>
              <a:rPr lang="zh-HK"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en-US" altLang="zh-HK" sz="2800"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Legal Basis for Drug Control</a:t>
            </a:r>
            <a:endParaRPr lang="zh-HK" alt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矩形 9"/>
          <p:cNvSpPr>
            <a:spLocks noChangeArrowheads="1"/>
          </p:cNvSpPr>
          <p:nvPr/>
        </p:nvSpPr>
        <p:spPr bwMode="auto">
          <a:xfrm>
            <a:off x="435428" y="1323296"/>
            <a:ext cx="3324949" cy="523220"/>
          </a:xfrm>
          <a:prstGeom prst="rect">
            <a:avLst/>
          </a:prstGeom>
          <a:noFill/>
          <a:ln w="9525">
            <a:noFill/>
            <a:miter lim="800000"/>
            <a:headEnd/>
            <a:tailEnd/>
          </a:ln>
        </p:spPr>
        <p:txBody>
          <a:bodyPr wrap="none">
            <a:spAutoFit/>
          </a:bodyPr>
          <a:lstStyle/>
          <a:p>
            <a:pPr>
              <a:buSzPct val="60000"/>
              <a:buFont typeface="Wingdings" pitchFamily="2" charset="2"/>
              <a:buChar char="l"/>
            </a:pPr>
            <a:r>
              <a:rPr kumimoji="0" lang="zh-TW" altLang="en-US" sz="2800" dirty="0">
                <a:solidFill>
                  <a:schemeClr val="accent1">
                    <a:lumMod val="75000"/>
                  </a:schemeClr>
                </a:solidFill>
                <a:latin typeface="Constantia" pitchFamily="18" charset="0"/>
              </a:rPr>
              <a:t>  </a:t>
            </a:r>
            <a:r>
              <a:rPr kumimoji="0" lang="zh-TW" altLang="en-US" sz="2800" b="1" dirty="0">
                <a:solidFill>
                  <a:schemeClr val="accent1">
                    <a:lumMod val="75000"/>
                  </a:schemeClr>
                </a:solidFill>
                <a:latin typeface="微軟正黑體" panose="020B0604030504040204" pitchFamily="34" charset="-120"/>
                <a:ea typeface="微軟正黑體" panose="020B0604030504040204" pitchFamily="34" charset="-120"/>
              </a:rPr>
              <a:t>其他法例要求 </a:t>
            </a:r>
            <a:r>
              <a:rPr kumimoji="0"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rPr>
              <a:t>(2)</a:t>
            </a:r>
            <a:r>
              <a:rPr kumimoji="0" lang="zh-TW" altLang="en-US" sz="2800" b="1" dirty="0" smtClean="0">
                <a:solidFill>
                  <a:schemeClr val="accent1">
                    <a:lumMod val="75000"/>
                  </a:schemeClr>
                </a:solidFill>
                <a:latin typeface="微軟正黑體" panose="020B0604030504040204" pitchFamily="34" charset="-120"/>
                <a:ea typeface="微軟正黑體" panose="020B0604030504040204" pitchFamily="34" charset="-120"/>
              </a:rPr>
              <a:t> </a:t>
            </a:r>
            <a:endParaRPr kumimoji="0" lang="zh-TW" altLang="en-US" sz="2800" b="1" dirty="0">
              <a:solidFill>
                <a:schemeClr val="accent1">
                  <a:lumMod val="75000"/>
                </a:schemeClr>
              </a:solidFill>
              <a:latin typeface="微軟正黑體" panose="020B0604030504040204" pitchFamily="34" charset="-120"/>
              <a:ea typeface="微軟正黑體" panose="020B0604030504040204" pitchFamily="34" charset="-120"/>
            </a:endParaRPr>
          </a:p>
        </p:txBody>
      </p:sp>
      <p:graphicFrame>
        <p:nvGraphicFramePr>
          <p:cNvPr id="6" name="資料庫圖表 5"/>
          <p:cNvGraphicFramePr/>
          <p:nvPr>
            <p:extLst>
              <p:ext uri="{D42A27DB-BD31-4B8C-83A1-F6EECF244321}">
                <p14:modId xmlns:p14="http://schemas.microsoft.com/office/powerpoint/2010/main" val="4281930956"/>
              </p:ext>
            </p:extLst>
          </p:nvPr>
        </p:nvGraphicFramePr>
        <p:xfrm>
          <a:off x="435427" y="1907069"/>
          <a:ext cx="8171543" cy="4740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圖片 6"/>
          <p:cNvPicPr>
            <a:picLocks noChangeAspect="1"/>
          </p:cNvPicPr>
          <p:nvPr/>
        </p:nvPicPr>
        <p:blipFill rotWithShape="1">
          <a:blip r:embed="rId7">
            <a:extLst>
              <a:ext uri="{28A0092B-C50C-407E-A947-70E740481C1C}">
                <a14:useLocalDpi xmlns:a14="http://schemas.microsoft.com/office/drawing/2010/main" val="0"/>
              </a:ext>
            </a:extLst>
          </a:blip>
          <a:srcRect l="30881"/>
          <a:stretch/>
        </p:blipFill>
        <p:spPr>
          <a:xfrm>
            <a:off x="6469384" y="261258"/>
            <a:ext cx="2350615" cy="1719518"/>
          </a:xfrm>
          <a:prstGeom prst="rect">
            <a:avLst/>
          </a:prstGeom>
        </p:spPr>
      </p:pic>
      <p:sp>
        <p:nvSpPr>
          <p:cNvPr id="3" name="投影片編號版面配置區 2"/>
          <p:cNvSpPr>
            <a:spLocks noGrp="1"/>
          </p:cNvSpPr>
          <p:nvPr>
            <p:ph type="sldNum" sz="quarter" idx="33"/>
          </p:nvPr>
        </p:nvSpPr>
        <p:spPr/>
        <p:txBody>
          <a:bodyPr/>
          <a:lstStyle/>
          <a:p>
            <a:fld id="{6A91D05A-299C-4A4B-BC28-B6B4B683E1D6}" type="slidenum">
              <a:rPr lang="zh-HK" altLang="en-US" smtClean="0"/>
              <a:t>7</a:t>
            </a:fld>
            <a:endParaRPr lang="zh-HK" altLang="en-US"/>
          </a:p>
        </p:txBody>
      </p:sp>
    </p:spTree>
    <p:extLst>
      <p:ext uri="{BB962C8B-B14F-4D97-AF65-F5344CB8AC3E}">
        <p14:creationId xmlns:p14="http://schemas.microsoft.com/office/powerpoint/2010/main" val="984365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圖片版面配置區 21"/>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5394" r="15394"/>
          <a:stretch>
            <a:fillRect/>
          </a:stretch>
        </p:blipFill>
        <p:spPr/>
      </p:pic>
      <p:sp>
        <p:nvSpPr>
          <p:cNvPr id="2" name="標題 1"/>
          <p:cNvSpPr>
            <a:spLocks noGrp="1"/>
          </p:cNvSpPr>
          <p:nvPr>
            <p:ph type="title"/>
          </p:nvPr>
        </p:nvSpPr>
        <p:spPr>
          <a:xfrm>
            <a:off x="4938438" y="1830615"/>
            <a:ext cx="3464218" cy="4107178"/>
          </a:xfrm>
        </p:spPr>
        <p:txBody>
          <a:bodyPr/>
          <a:lstStyle/>
          <a:p>
            <a:pPr algn="ctr"/>
            <a:r>
              <a:rPr lang="zh-CN" altLang="en-US" sz="4800" b="1" dirty="0" smtClean="0">
                <a:effectLst>
                  <a:outerShdw blurRad="38100" dist="38100" dir="2700000" algn="tl">
                    <a:srgbClr val="000000">
                      <a:alpha val="43137"/>
                    </a:srgbClr>
                  </a:outerShdw>
                </a:effectLst>
                <a:latin typeface="微軟正黑體" pitchFamily="34" charset="-120"/>
                <a:ea typeface="微軟正黑體" pitchFamily="34" charset="-120"/>
              </a:rPr>
              <a:t>香港中成藥的註冊制度</a:t>
            </a:r>
            <a:r>
              <a:rPr lang="en-US" altLang="zh-CN" sz="4800" b="1" dirty="0">
                <a:effectLst>
                  <a:outerShdw blurRad="38100" dist="38100" dir="2700000" algn="tl">
                    <a:srgbClr val="000000">
                      <a:alpha val="43137"/>
                    </a:srgbClr>
                  </a:outerShdw>
                </a:effectLst>
                <a:latin typeface="微軟正黑體" pitchFamily="34" charset="-120"/>
                <a:ea typeface="微軟正黑體" pitchFamily="34" charset="-120"/>
              </a:rPr>
              <a:t/>
            </a:r>
            <a:br>
              <a:rPr lang="en-US" altLang="zh-CN" sz="4800" b="1" dirty="0">
                <a:effectLst>
                  <a:outerShdw blurRad="38100" dist="38100" dir="2700000" algn="tl">
                    <a:srgbClr val="000000">
                      <a:alpha val="43137"/>
                    </a:srgbClr>
                  </a:outerShdw>
                </a:effectLst>
                <a:latin typeface="微軟正黑體" pitchFamily="34" charset="-120"/>
                <a:ea typeface="微軟正黑體" pitchFamily="34" charset="-120"/>
              </a:rPr>
            </a:br>
            <a:r>
              <a:rPr lang="en-US" altLang="zh-CN" sz="4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Registration </a:t>
            </a:r>
            <a:r>
              <a:rPr lang="en-US" altLang="zh-TW" sz="4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S</a:t>
            </a:r>
            <a:r>
              <a:rPr lang="en-US" altLang="zh-CN" sz="4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ystem </a:t>
            </a:r>
            <a:br>
              <a:rPr lang="en-US" altLang="zh-CN" sz="4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br>
            <a:r>
              <a:rPr lang="en-US" altLang="zh-CN" sz="4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of </a:t>
            </a:r>
            <a:r>
              <a:rPr lang="en-US" altLang="zh-TW" sz="4800" b="1" dirty="0" smtClean="0">
                <a:effectLst>
                  <a:outerShdw blurRad="38100" dist="38100" dir="2700000" algn="tl">
                    <a:srgbClr val="000000">
                      <a:alpha val="43137"/>
                    </a:srgbClr>
                  </a:outerShdw>
                </a:effectLst>
                <a:latin typeface="Calibri" panose="020F0502020204030204" pitchFamily="34" charset="0"/>
                <a:ea typeface="微軟正黑體" pitchFamily="34" charset="-120"/>
                <a:cs typeface="Calibri" panose="020F0502020204030204" pitchFamily="34" charset="0"/>
              </a:rPr>
              <a:t>PCM</a:t>
            </a:r>
            <a:endParaRPr lang="zh-HK" altLang="en-US" sz="4800" dirty="0">
              <a:latin typeface="Calibri" panose="020F0502020204030204" pitchFamily="34" charset="0"/>
              <a:cs typeface="Calibri" panose="020F0502020204030204" pitchFamily="34" charset="0"/>
            </a:endParaRPr>
          </a:p>
        </p:txBody>
      </p:sp>
      <p:pic>
        <p:nvPicPr>
          <p:cNvPr id="12" name="Picture 17"/>
          <p:cNvPicPr>
            <a:picLocks noChangeAspect="1" noChangeArrowheads="1"/>
          </p:cNvPicPr>
          <p:nvPr/>
        </p:nvPicPr>
        <p:blipFill>
          <a:blip r:embed="rId3" cstate="print"/>
          <a:srcRect/>
          <a:stretch>
            <a:fillRect/>
          </a:stretch>
        </p:blipFill>
        <p:spPr bwMode="auto">
          <a:xfrm>
            <a:off x="6255416" y="1163486"/>
            <a:ext cx="830262" cy="936625"/>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fld id="{6A91D05A-299C-4A4B-BC28-B6B4B683E1D6}" type="slidenum">
              <a:rPr lang="zh-HK" altLang="en-US" smtClean="0"/>
              <a:t>8</a:t>
            </a:fld>
            <a:endParaRPr lang="zh-HK" altLang="en-US"/>
          </a:p>
        </p:txBody>
      </p:sp>
    </p:spTree>
    <p:extLst>
      <p:ext uri="{BB962C8B-B14F-4D97-AF65-F5344CB8AC3E}">
        <p14:creationId xmlns:p14="http://schemas.microsoft.com/office/powerpoint/2010/main" val="2515453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8262" y="250814"/>
            <a:ext cx="8496000" cy="808972"/>
          </a:xfrm>
        </p:spPr>
        <p:txBody>
          <a:bodyPr/>
          <a:lstStyle/>
          <a:p>
            <a:r>
              <a:rPr lang="zh-HK"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中成藥的釋義</a:t>
            </a:r>
            <a:r>
              <a:rPr lang="zh-HK"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zh-HK"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en-US" altLang="zh-HK" sz="2800"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Definition of </a:t>
            </a:r>
            <a:r>
              <a:rPr lang="en-US" altLang="zh-TW" sz="2800" b="1" dirty="0" smtClean="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PCM</a:t>
            </a:r>
            <a:endParaRPr lang="zh-HK" altLang="en-US" sz="2800" b="1" dirty="0">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endParaRPr>
          </a:p>
        </p:txBody>
      </p:sp>
      <p:sp>
        <p:nvSpPr>
          <p:cNvPr id="4" name="矩形 10"/>
          <p:cNvSpPr>
            <a:spLocks noChangeArrowheads="1"/>
          </p:cNvSpPr>
          <p:nvPr/>
        </p:nvSpPr>
        <p:spPr bwMode="auto">
          <a:xfrm>
            <a:off x="336473" y="1296381"/>
            <a:ext cx="8379356" cy="834074"/>
          </a:xfrm>
          <a:prstGeom prst="rect">
            <a:avLst/>
          </a:prstGeom>
          <a:noFill/>
          <a:ln w="9525">
            <a:noFill/>
            <a:miter lim="800000"/>
            <a:headEnd/>
            <a:tailEnd/>
          </a:ln>
        </p:spPr>
        <p:txBody>
          <a:bodyPr wrap="square">
            <a:spAutoFit/>
          </a:bodyPr>
          <a:lstStyle/>
          <a:p>
            <a:pPr>
              <a:lnSpc>
                <a:spcPct val="90000"/>
              </a:lnSpc>
            </a:pPr>
            <a:r>
              <a:rPr kumimoji="0" lang="zh-TW" altLang="en-US" sz="1600" dirty="0" smtClean="0">
                <a:latin typeface="微軟正黑體" panose="020B0604030504040204" pitchFamily="34" charset="-120"/>
                <a:ea typeface="微軟正黑體" panose="020B0604030504040204" pitchFamily="34" charset="-120"/>
              </a:rPr>
              <a:t>根據</a:t>
            </a:r>
            <a:r>
              <a:rPr kumimoji="0" lang="en-US" altLang="zh-TW" sz="1600" dirty="0" smtClean="0">
                <a:latin typeface="微軟正黑體" panose="020B0604030504040204" pitchFamily="34" charset="-120"/>
                <a:ea typeface="微軟正黑體" panose="020B0604030504040204" pitchFamily="34" charset="-120"/>
              </a:rPr>
              <a:t>《</a:t>
            </a:r>
            <a:r>
              <a:rPr kumimoji="0" lang="zh-TW" altLang="en-US" sz="1600" dirty="0" smtClean="0">
                <a:latin typeface="微軟正黑體" panose="020B0604030504040204" pitchFamily="34" charset="-120"/>
                <a:ea typeface="微軟正黑體" panose="020B0604030504040204" pitchFamily="34" charset="-120"/>
              </a:rPr>
              <a:t>中醫藥條例</a:t>
            </a:r>
            <a:r>
              <a:rPr kumimoji="0" lang="en-US" altLang="zh-TW" sz="1600" dirty="0" smtClean="0">
                <a:latin typeface="微軟正黑體" panose="020B0604030504040204" pitchFamily="34" charset="-120"/>
                <a:ea typeface="微軟正黑體" panose="020B0604030504040204" pitchFamily="34" charset="-120"/>
              </a:rPr>
              <a:t>》</a:t>
            </a:r>
            <a:r>
              <a:rPr kumimoji="0" lang="zh-TW" altLang="en-US" sz="1600" b="1" dirty="0">
                <a:solidFill>
                  <a:srgbClr val="0070C0"/>
                </a:solidFill>
                <a:latin typeface="微軟正黑體" panose="020B0604030504040204" pitchFamily="34" charset="-120"/>
                <a:ea typeface="微軟正黑體" panose="020B0604030504040204" pitchFamily="34" charset="-120"/>
              </a:rPr>
              <a:t>第</a:t>
            </a:r>
            <a:r>
              <a:rPr kumimoji="0" lang="en-US" altLang="zh-TW" sz="1600" b="1" dirty="0" smtClean="0">
                <a:solidFill>
                  <a:srgbClr val="0070C0"/>
                </a:solidFill>
                <a:latin typeface="微軟正黑體" panose="020B0604030504040204" pitchFamily="34" charset="-120"/>
                <a:ea typeface="微軟正黑體" panose="020B0604030504040204" pitchFamily="34" charset="-120"/>
              </a:rPr>
              <a:t>2</a:t>
            </a:r>
            <a:r>
              <a:rPr kumimoji="0" lang="zh-TW" altLang="en-US" sz="1600" b="1" dirty="0" smtClean="0">
                <a:solidFill>
                  <a:srgbClr val="0070C0"/>
                </a:solidFill>
                <a:latin typeface="微軟正黑體" panose="020B0604030504040204" pitchFamily="34" charset="-120"/>
                <a:ea typeface="微軟正黑體" panose="020B0604030504040204" pitchFamily="34" charset="-120"/>
              </a:rPr>
              <a:t>條</a:t>
            </a:r>
            <a:r>
              <a:rPr kumimoji="0" lang="zh-TW" altLang="en-US" sz="1600" dirty="0" smtClean="0">
                <a:latin typeface="微軟正黑體" panose="020B0604030504040204" pitchFamily="34" charset="-120"/>
                <a:ea typeface="微軟正黑體" panose="020B0604030504040204" pitchFamily="34" charset="-120"/>
              </a:rPr>
              <a:t>，“</a:t>
            </a:r>
            <a:r>
              <a:rPr kumimoji="0" lang="zh-TW" altLang="en-US" sz="1600" b="1" dirty="0" smtClean="0">
                <a:latin typeface="微軟正黑體" panose="020B0604030504040204" pitchFamily="34" charset="-120"/>
                <a:ea typeface="微軟正黑體" panose="020B0604030504040204" pitchFamily="34" charset="-120"/>
              </a:rPr>
              <a:t>中成藥</a:t>
            </a:r>
            <a:r>
              <a:rPr kumimoji="0" lang="zh-CN" altLang="en-US" sz="1600" dirty="0" smtClean="0">
                <a:latin typeface="微軟正黑體" panose="020B0604030504040204" pitchFamily="34" charset="-120"/>
                <a:ea typeface="微軟正黑體" panose="020B0604030504040204" pitchFamily="34" charset="-120"/>
              </a:rPr>
              <a:t>”是指任何符合下述說明的專賣產品</a:t>
            </a:r>
            <a:r>
              <a:rPr kumimoji="0" lang="zh-TW" altLang="en-US" sz="1600" dirty="0" smtClean="0">
                <a:latin typeface="微軟正黑體" panose="020B0604030504040204" pitchFamily="34" charset="-120"/>
                <a:ea typeface="微軟正黑體" panose="020B0604030504040204" pitchFamily="34" charset="-120"/>
              </a:rPr>
              <a:t>─</a:t>
            </a:r>
            <a:endParaRPr kumimoji="0" lang="en-US" altLang="zh-TW" sz="1600" dirty="0" smtClean="0">
              <a:latin typeface="微軟正黑體" panose="020B0604030504040204" pitchFamily="34" charset="-120"/>
              <a:ea typeface="微軟正黑體" panose="020B0604030504040204" pitchFamily="34" charset="-120"/>
            </a:endParaRPr>
          </a:p>
          <a:p>
            <a:pPr>
              <a:lnSpc>
                <a:spcPct val="90000"/>
              </a:lnSpc>
            </a:pPr>
            <a:r>
              <a:rPr kumimoji="0" lang="en-US" altLang="zh-TW" sz="1600" dirty="0" smtClean="0">
                <a:solidFill>
                  <a:schemeClr val="tx2"/>
                </a:solidFill>
                <a:latin typeface="微軟正黑體" panose="020B0604030504040204" pitchFamily="34" charset="-120"/>
                <a:ea typeface="微軟正黑體" panose="020B0604030504040204" pitchFamily="34" charset="-120"/>
                <a:cs typeface="Times New Roman" pitchFamily="18" charset="0"/>
              </a:rPr>
              <a:t>According </a:t>
            </a:r>
            <a:r>
              <a:rPr kumimoji="0" lang="en-US" altLang="zh-TW" sz="1600" dirty="0">
                <a:solidFill>
                  <a:schemeClr val="tx2"/>
                </a:solidFill>
                <a:latin typeface="微軟正黑體" panose="020B0604030504040204" pitchFamily="34" charset="-120"/>
                <a:ea typeface="微軟正黑體" panose="020B0604030504040204" pitchFamily="34" charset="-120"/>
                <a:cs typeface="Times New Roman" pitchFamily="18" charset="0"/>
              </a:rPr>
              <a:t>to</a:t>
            </a:r>
            <a:r>
              <a:rPr kumimoji="0" lang="zh-TW" altLang="en-US" sz="1600" dirty="0">
                <a:latin typeface="微軟正黑體" panose="020B0604030504040204" pitchFamily="34" charset="-120"/>
                <a:ea typeface="微軟正黑體" panose="020B0604030504040204" pitchFamily="34" charset="-120"/>
                <a:cs typeface="Times New Roman" pitchFamily="18" charset="0"/>
              </a:rPr>
              <a:t> </a:t>
            </a:r>
            <a:r>
              <a:rPr kumimoji="0" lang="en-US" altLang="zh-TW" sz="1600" b="1" dirty="0">
                <a:solidFill>
                  <a:srgbClr val="0070C0"/>
                </a:solidFill>
                <a:latin typeface="微軟正黑體" panose="020B0604030504040204" pitchFamily="34" charset="-120"/>
                <a:ea typeface="微軟正黑體" panose="020B0604030504040204" pitchFamily="34" charset="-120"/>
                <a:cs typeface="Times New Roman" pitchFamily="18" charset="0"/>
              </a:rPr>
              <a:t>Section 2</a:t>
            </a:r>
            <a:r>
              <a:rPr kumimoji="0" lang="en-US" altLang="zh-TW" sz="1600" b="1" dirty="0">
                <a:solidFill>
                  <a:srgbClr val="00B0F0"/>
                </a:solidFill>
                <a:latin typeface="微軟正黑體" panose="020B0604030504040204" pitchFamily="34" charset="-120"/>
                <a:ea typeface="微軟正黑體" panose="020B0604030504040204" pitchFamily="34" charset="-120"/>
                <a:cs typeface="Times New Roman" pitchFamily="18" charset="0"/>
              </a:rPr>
              <a:t> </a:t>
            </a:r>
            <a:r>
              <a:rPr kumimoji="0" lang="en-US" altLang="zh-TW" sz="1600" dirty="0">
                <a:solidFill>
                  <a:schemeClr val="tx2"/>
                </a:solidFill>
                <a:latin typeface="微軟正黑體" panose="020B0604030504040204" pitchFamily="34" charset="-120"/>
                <a:ea typeface="微軟正黑體" panose="020B0604030504040204" pitchFamily="34" charset="-120"/>
                <a:cs typeface="Times New Roman" pitchFamily="18" charset="0"/>
              </a:rPr>
              <a:t>of the Chinese Medicine </a:t>
            </a:r>
            <a:r>
              <a:rPr kumimoji="0" lang="en-US" altLang="zh-TW" sz="1600" dirty="0" smtClean="0">
                <a:solidFill>
                  <a:schemeClr val="tx2"/>
                </a:solidFill>
                <a:latin typeface="微軟正黑體" panose="020B0604030504040204" pitchFamily="34" charset="-120"/>
                <a:ea typeface="微軟正黑體" panose="020B0604030504040204" pitchFamily="34" charset="-120"/>
                <a:cs typeface="Times New Roman" pitchFamily="18" charset="0"/>
              </a:rPr>
              <a:t>Ordinance (CMO), </a:t>
            </a:r>
          </a:p>
          <a:p>
            <a:pPr>
              <a:lnSpc>
                <a:spcPct val="90000"/>
              </a:lnSpc>
              <a:spcBef>
                <a:spcPts val="600"/>
              </a:spcBef>
            </a:pPr>
            <a:r>
              <a:rPr kumimoji="0" lang="en-US" altLang="zh-TW" sz="1600" dirty="0" smtClean="0">
                <a:solidFill>
                  <a:schemeClr val="tx2"/>
                </a:solidFill>
                <a:latin typeface="微軟正黑體" panose="020B0604030504040204" pitchFamily="34" charset="-120"/>
                <a:ea typeface="微軟正黑體" panose="020B0604030504040204" pitchFamily="34" charset="-120"/>
                <a:cs typeface="Times New Roman" pitchFamily="18" charset="0"/>
              </a:rPr>
              <a:t>"</a:t>
            </a:r>
            <a:r>
              <a:rPr kumimoji="0" lang="en-US" altLang="zh-TW" sz="1600" b="1" dirty="0">
                <a:solidFill>
                  <a:schemeClr val="tx2"/>
                </a:solidFill>
                <a:latin typeface="微軟正黑體" panose="020B0604030504040204" pitchFamily="34" charset="-120"/>
                <a:ea typeface="微軟正黑體" panose="020B0604030504040204" pitchFamily="34" charset="-120"/>
                <a:cs typeface="Times New Roman" pitchFamily="18" charset="0"/>
              </a:rPr>
              <a:t>proprietary Chinese medicine</a:t>
            </a:r>
            <a:r>
              <a:rPr kumimoji="0" lang="en-US" altLang="zh-TW" sz="1600" dirty="0">
                <a:solidFill>
                  <a:schemeClr val="tx2"/>
                </a:solidFill>
                <a:latin typeface="微軟正黑體" panose="020B0604030504040204" pitchFamily="34" charset="-120"/>
                <a:ea typeface="微軟正黑體" panose="020B0604030504040204" pitchFamily="34" charset="-120"/>
                <a:cs typeface="Times New Roman" pitchFamily="18" charset="0"/>
              </a:rPr>
              <a:t>" means any proprietary product -</a:t>
            </a:r>
          </a:p>
        </p:txBody>
      </p:sp>
      <p:grpSp>
        <p:nvGrpSpPr>
          <p:cNvPr id="5" name="群組 16"/>
          <p:cNvGrpSpPr/>
          <p:nvPr/>
        </p:nvGrpSpPr>
        <p:grpSpPr>
          <a:xfrm>
            <a:off x="-464458" y="2285257"/>
            <a:ext cx="8486321" cy="1960300"/>
            <a:chOff x="-283028" y="2097776"/>
            <a:chExt cx="8486321" cy="2051950"/>
          </a:xfrm>
        </p:grpSpPr>
        <p:grpSp>
          <p:nvGrpSpPr>
            <p:cNvPr id="6" name="群組 14"/>
            <p:cNvGrpSpPr/>
            <p:nvPr/>
          </p:nvGrpSpPr>
          <p:grpSpPr>
            <a:xfrm>
              <a:off x="-283028" y="2205038"/>
              <a:ext cx="8411179" cy="1944688"/>
              <a:chOff x="-283028" y="2205038"/>
              <a:chExt cx="8411179" cy="1944688"/>
            </a:xfrm>
          </p:grpSpPr>
          <p:sp>
            <p:nvSpPr>
              <p:cNvPr id="8" name="AutoShape 209"/>
              <p:cNvSpPr>
                <a:spLocks noChangeArrowheads="1"/>
              </p:cNvSpPr>
              <p:nvPr/>
            </p:nvSpPr>
            <p:spPr bwMode="auto">
              <a:xfrm>
                <a:off x="171601" y="2205038"/>
                <a:ext cx="7956550" cy="1944688"/>
              </a:xfrm>
              <a:prstGeom prst="homePlate">
                <a:avLst>
                  <a:gd name="adj" fmla="val 68395"/>
                </a:avLst>
              </a:prstGeom>
              <a:gradFill rotWithShape="1">
                <a:gsLst>
                  <a:gs pos="0">
                    <a:srgbClr val="C64848"/>
                  </a:gs>
                  <a:gs pos="100000">
                    <a:srgbClr val="FF5050">
                      <a:alpha val="80000"/>
                    </a:srgbClr>
                  </a:gs>
                </a:gsLst>
                <a:lin ang="0" scaled="1"/>
              </a:gradFill>
              <a:ln w="9525" algn="ctr">
                <a:noFill/>
                <a:miter lim="800000"/>
                <a:headEnd/>
                <a:tailEnd/>
              </a:ln>
              <a:effectLst/>
            </p:spPr>
            <p:txBody>
              <a:bodyPr wrap="none" anchor="ctr"/>
              <a:lstStyle/>
              <a:p>
                <a:pPr fontAlgn="auto">
                  <a:spcBef>
                    <a:spcPts val="0"/>
                  </a:spcBef>
                  <a:spcAft>
                    <a:spcPts val="0"/>
                  </a:spcAft>
                  <a:defRPr/>
                </a:pPr>
                <a:endParaRPr kumimoji="0" lang="zh-TW" altLang="en-US" b="1" dirty="0">
                  <a:solidFill>
                    <a:schemeClr val="bg1"/>
                  </a:solidFill>
                  <a:effectLst>
                    <a:outerShdw blurRad="38100" dist="38100" dir="2700000" algn="tl">
                      <a:srgbClr val="000000"/>
                    </a:outerShdw>
                  </a:effectLst>
                  <a:latin typeface="新細明體" charset="-120"/>
                  <a:ea typeface="新細明體" charset="-120"/>
                </a:endParaRPr>
              </a:p>
            </p:txBody>
          </p:sp>
          <p:sp>
            <p:nvSpPr>
              <p:cNvPr id="9" name="矩形 8"/>
              <p:cNvSpPr/>
              <p:nvPr/>
            </p:nvSpPr>
            <p:spPr>
              <a:xfrm>
                <a:off x="-283028" y="2244694"/>
                <a:ext cx="7511144" cy="1894336"/>
              </a:xfrm>
              <a:prstGeom prst="rect">
                <a:avLst/>
              </a:prstGeom>
            </p:spPr>
            <p:txBody>
              <a:bodyPr wrap="square">
                <a:spAutoFit/>
              </a:bodyPr>
              <a:lstStyle/>
              <a:p>
                <a:pPr fontAlgn="auto">
                  <a:lnSpc>
                    <a:spcPct val="90000"/>
                  </a:lnSpc>
                  <a:spcBef>
                    <a:spcPct val="30000"/>
                  </a:spcBef>
                  <a:spcAft>
                    <a:spcPts val="0"/>
                  </a:spcAft>
                  <a:defRPr/>
                </a:pPr>
                <a:r>
                  <a:rPr kumimoji="0" lang="en-US" altLang="zh-TW" sz="1200" dirty="0">
                    <a:solidFill>
                      <a:schemeClr val="bg1"/>
                    </a:solidFill>
                    <a:latin typeface="Calibri" pitchFamily="34" charset="0"/>
                  </a:rPr>
                  <a:t>                 </a:t>
                </a:r>
                <a:r>
                  <a:rPr kumimoji="0" lang="en-US" altLang="zh-TW" sz="1200" dirty="0">
                    <a:solidFill>
                      <a:schemeClr val="bg1"/>
                    </a:solidFill>
                    <a:latin typeface="微軟正黑體" panose="020B0604030504040204" pitchFamily="34" charset="-120"/>
                    <a:ea typeface="微軟正黑體" panose="020B0604030504040204" pitchFamily="34" charset="-120"/>
                  </a:rPr>
                  <a:t>(a)</a:t>
                </a:r>
                <a:r>
                  <a:rPr kumimoji="0" lang="zh-TW" altLang="en-US" sz="1200" dirty="0">
                    <a:solidFill>
                      <a:schemeClr val="bg1"/>
                    </a:solidFill>
                    <a:latin typeface="微軟正黑體" panose="020B0604030504040204" pitchFamily="34" charset="-120"/>
                    <a:ea typeface="微軟正黑體" panose="020B0604030504040204" pitchFamily="34" charset="-120"/>
                  </a:rPr>
                  <a:t>    </a:t>
                </a:r>
                <a:r>
                  <a:rPr kumimoji="0" lang="zh-CN" altLang="en-US" sz="1200" dirty="0" smtClean="0">
                    <a:solidFill>
                      <a:schemeClr val="bg1"/>
                    </a:solidFill>
                    <a:latin typeface="微軟正黑體" panose="020B0604030504040204" pitchFamily="34" charset="-120"/>
                    <a:ea typeface="微軟正黑體" panose="020B0604030504040204" pitchFamily="34" charset="-120"/>
                  </a:rPr>
                  <a:t>純粹由下述專案作為有效成分組成</a:t>
                </a:r>
                <a:r>
                  <a:rPr lang="zh-TW" altLang="en-US" sz="1200" dirty="0">
                    <a:solidFill>
                      <a:schemeClr val="bg1"/>
                    </a:solidFill>
                    <a:latin typeface="微軟正黑體" panose="020B0604030504040204" pitchFamily="34" charset="-120"/>
                    <a:ea typeface="微軟正黑體" panose="020B0604030504040204" pitchFamily="34" charset="-120"/>
                  </a:rPr>
                  <a:t>─</a:t>
                </a:r>
                <a:endParaRPr kumimoji="0" lang="en-US" altLang="zh-TW" sz="1200" dirty="0">
                  <a:solidFill>
                    <a:schemeClr val="bg1"/>
                  </a:solidFill>
                  <a:latin typeface="微軟正黑體" panose="020B0604030504040204" pitchFamily="34" charset="-120"/>
                  <a:ea typeface="微軟正黑體" panose="020B0604030504040204" pitchFamily="34" charset="-120"/>
                </a:endParaRPr>
              </a:p>
              <a:p>
                <a:pPr fontAlgn="auto">
                  <a:lnSpc>
                    <a:spcPct val="90000"/>
                  </a:lnSpc>
                  <a:spcBef>
                    <a:spcPct val="30000"/>
                  </a:spcBef>
                  <a:spcAft>
                    <a:spcPts val="0"/>
                  </a:spcAft>
                  <a:defRPr/>
                </a:pPr>
                <a:r>
                  <a:rPr kumimoji="0" lang="en-US" altLang="zh-TW" sz="1200" dirty="0">
                    <a:solidFill>
                      <a:schemeClr val="bg1"/>
                    </a:solidFill>
                    <a:latin typeface="微軟正黑體" panose="020B0604030504040204" pitchFamily="34" charset="-120"/>
                    <a:ea typeface="微軟正黑體" panose="020B0604030504040204" pitchFamily="34" charset="-120"/>
                  </a:rPr>
                  <a:t>	</a:t>
                </a:r>
                <a:r>
                  <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rPr>
                  <a:t>composed solely of the following as active ingredients-</a:t>
                </a:r>
              </a:p>
              <a:p>
                <a:pPr fontAlgn="auto">
                  <a:lnSpc>
                    <a:spcPct val="90000"/>
                  </a:lnSpc>
                  <a:spcBef>
                    <a:spcPct val="30000"/>
                  </a:spcBef>
                  <a:spcAft>
                    <a:spcPts val="0"/>
                  </a:spcAft>
                  <a:buFont typeface="Wingdings" pitchFamily="2" charset="2"/>
                  <a:buNone/>
                  <a:defRPr/>
                </a:pPr>
                <a:r>
                  <a:rPr kumimoji="0" lang="en-US" altLang="zh-TW" sz="1200" dirty="0">
                    <a:solidFill>
                      <a:schemeClr val="bg1"/>
                    </a:solidFill>
                    <a:latin typeface="微軟正黑體" panose="020B0604030504040204" pitchFamily="34" charset="-120"/>
                    <a:ea typeface="微軟正黑體" panose="020B0604030504040204" pitchFamily="34" charset="-120"/>
                  </a:rPr>
                  <a:t>	</a:t>
                </a:r>
                <a:r>
                  <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rPr>
                  <a:t>(</a:t>
                </a:r>
                <a:r>
                  <a:rPr kumimoji="0" lang="en-US" altLang="zh-TW" sz="1200" dirty="0" err="1">
                    <a:solidFill>
                      <a:schemeClr val="bg1"/>
                    </a:solidFill>
                    <a:latin typeface="微軟正黑體" panose="020B0604030504040204" pitchFamily="34" charset="-120"/>
                    <a:ea typeface="微軟正黑體" panose="020B0604030504040204" pitchFamily="34" charset="-120"/>
                    <a:cs typeface="Times New Roman" pitchFamily="18" charset="0"/>
                  </a:rPr>
                  <a:t>i</a:t>
                </a:r>
                <a:r>
                  <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rPr>
                  <a:t>)</a:t>
                </a:r>
                <a:r>
                  <a:rPr kumimoji="0" lang="zh-TW" altLang="en-US" sz="1200" dirty="0">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zh-TW" altLang="en-US" sz="1200" dirty="0" smtClean="0">
                    <a:solidFill>
                      <a:schemeClr val="bg1"/>
                    </a:solidFill>
                    <a:latin typeface="微軟正黑體" panose="020B0604030504040204" pitchFamily="34" charset="-120"/>
                    <a:ea typeface="微軟正黑體" panose="020B0604030504040204" pitchFamily="34" charset="-120"/>
                    <a:cs typeface="Times New Roman" pitchFamily="18" charset="0"/>
                  </a:rPr>
                  <a:t>任何</a:t>
                </a:r>
                <a:r>
                  <a:rPr kumimoji="0" lang="zh-TW" altLang="en-US" sz="1200" b="1" dirty="0" smtClean="0">
                    <a:latin typeface="微軟正黑體" panose="020B0604030504040204" pitchFamily="34" charset="-120"/>
                    <a:ea typeface="微軟正黑體" panose="020B0604030504040204" pitchFamily="34" charset="-120"/>
                    <a:cs typeface="Times New Roman" pitchFamily="18" charset="0"/>
                  </a:rPr>
                  <a:t>中藥材</a:t>
                </a:r>
                <a:r>
                  <a:rPr kumimoji="0" lang="zh-TW" altLang="en-US" sz="1200" dirty="0" smtClean="0">
                    <a:solidFill>
                      <a:schemeClr val="bg1"/>
                    </a:solidFill>
                    <a:latin typeface="微軟正黑體" panose="020B0604030504040204" pitchFamily="34" charset="-120"/>
                    <a:ea typeface="微軟正黑體" panose="020B0604030504040204" pitchFamily="34" charset="-120"/>
                    <a:cs typeface="Times New Roman" pitchFamily="18" charset="0"/>
                  </a:rPr>
                  <a:t>；</a:t>
                </a:r>
                <a:r>
                  <a:rPr kumimoji="0" lang="zh-TW" altLang="en-US" sz="1200" dirty="0">
                    <a:solidFill>
                      <a:schemeClr val="bg1"/>
                    </a:solidFill>
                    <a:latin typeface="微軟正黑體" panose="020B0604030504040204" pitchFamily="34" charset="-120"/>
                    <a:ea typeface="微軟正黑體" panose="020B0604030504040204" pitchFamily="34" charset="-120"/>
                    <a:cs typeface="Times New Roman" pitchFamily="18" charset="0"/>
                  </a:rPr>
                  <a:t>或</a:t>
                </a:r>
                <a:endPar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fontAlgn="auto">
                  <a:lnSpc>
                    <a:spcPct val="90000"/>
                  </a:lnSpc>
                  <a:spcBef>
                    <a:spcPct val="30000"/>
                  </a:spcBef>
                  <a:spcAft>
                    <a:spcPts val="0"/>
                  </a:spcAft>
                  <a:buFont typeface="Wingdings" pitchFamily="2" charset="2"/>
                  <a:buNone/>
                  <a:defRPr/>
                </a:pPr>
                <a:r>
                  <a:rPr kumimoji="0" lang="en-US" altLang="zh-CN" sz="1200" dirty="0">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zh-TW" altLang="en-US" sz="1200" dirty="0">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rPr>
                  <a:t>any</a:t>
                </a:r>
                <a:r>
                  <a:rPr kumimoji="0" lang="zh-TW" altLang="en-US" sz="1200" dirty="0">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en-US" altLang="zh-TW" sz="1200" b="1" dirty="0">
                    <a:latin typeface="微軟正黑體" panose="020B0604030504040204" pitchFamily="34" charset="-120"/>
                    <a:ea typeface="微軟正黑體" panose="020B0604030504040204" pitchFamily="34" charset="-120"/>
                    <a:cs typeface="Times New Roman" pitchFamily="18" charset="0"/>
                  </a:rPr>
                  <a:t>Chinese herbal medicines</a:t>
                </a:r>
                <a:r>
                  <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rPr>
                  <a:t>,</a:t>
                </a:r>
                <a:endParaRPr kumimoji="0" lang="zh-CN" altLang="en-US" sz="12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fontAlgn="auto">
                  <a:lnSpc>
                    <a:spcPct val="90000"/>
                  </a:lnSpc>
                  <a:spcBef>
                    <a:spcPct val="30000"/>
                  </a:spcBef>
                  <a:spcAft>
                    <a:spcPts val="0"/>
                  </a:spcAft>
                  <a:buFont typeface="Wingdings" pitchFamily="2" charset="2"/>
                  <a:buNone/>
                  <a:defRPr/>
                </a:pPr>
                <a:r>
                  <a:rPr kumimoji="0" lang="zh-CN" altLang="en-US" sz="1200" dirty="0">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rPr>
                  <a:t>(ii)</a:t>
                </a:r>
                <a:r>
                  <a:rPr kumimoji="0" lang="zh-TW" altLang="en-US" sz="1200" dirty="0">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zh-CN" altLang="en-US" sz="1200" b="1" dirty="0" smtClean="0">
                    <a:latin typeface="微軟正黑體" panose="020B0604030504040204" pitchFamily="34" charset="-120"/>
                    <a:ea typeface="微軟正黑體" panose="020B0604030504040204" pitchFamily="34" charset="-120"/>
                    <a:cs typeface="Times New Roman" pitchFamily="18" charset="0"/>
                  </a:rPr>
                  <a:t>慣常獲華人使用</a:t>
                </a:r>
                <a:r>
                  <a:rPr kumimoji="0" lang="zh-CN" altLang="en-US" sz="1200" dirty="0" smtClean="0">
                    <a:solidFill>
                      <a:schemeClr val="bg1"/>
                    </a:solidFill>
                    <a:latin typeface="微軟正黑體" panose="020B0604030504040204" pitchFamily="34" charset="-120"/>
                    <a:ea typeface="微軟正黑體" panose="020B0604030504040204" pitchFamily="34" charset="-120"/>
                    <a:cs typeface="Times New Roman" pitchFamily="18" charset="0"/>
                  </a:rPr>
                  <a:t>的任何源於植物、動物或礦物的物料；或</a:t>
                </a:r>
                <a:endPar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fontAlgn="auto">
                  <a:lnSpc>
                    <a:spcPct val="90000"/>
                  </a:lnSpc>
                  <a:spcBef>
                    <a:spcPct val="30000"/>
                  </a:spcBef>
                  <a:spcAft>
                    <a:spcPts val="0"/>
                  </a:spcAft>
                  <a:buFont typeface="Wingdings" pitchFamily="2" charset="2"/>
                  <a:buNone/>
                  <a:defRPr/>
                </a:pPr>
                <a:r>
                  <a:rPr kumimoji="0" lang="en-US" altLang="zh-CN" sz="1200" dirty="0">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zh-TW" altLang="en-US" sz="1200" dirty="0">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rPr>
                  <a:t>any materials of herbal, animal or mineral origin</a:t>
                </a:r>
                <a:r>
                  <a:rPr lang="zh-TW" altLang="en-US" sz="1200" dirty="0">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en-US" altLang="zh-TW" sz="1200" b="1" dirty="0">
                    <a:latin typeface="微軟正黑體" panose="020B0604030504040204" pitchFamily="34" charset="-120"/>
                    <a:ea typeface="微軟正黑體" panose="020B0604030504040204" pitchFamily="34" charset="-120"/>
                    <a:cs typeface="Times New Roman" pitchFamily="18" charset="0"/>
                  </a:rPr>
                  <a:t>customarily used by the Chinese</a:t>
                </a:r>
                <a:r>
                  <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en-US" altLang="zh-TW" sz="1200" dirty="0" smtClean="0">
                    <a:solidFill>
                      <a:schemeClr val="bg1"/>
                    </a:solidFill>
                    <a:latin typeface="微軟正黑體" panose="020B0604030504040204" pitchFamily="34" charset="-120"/>
                    <a:ea typeface="微軟正黑體" panose="020B0604030504040204" pitchFamily="34" charset="-120"/>
                    <a:cs typeface="Times New Roman" pitchFamily="18" charset="0"/>
                  </a:rPr>
                  <a:t>or</a:t>
                </a:r>
                <a:r>
                  <a:rPr kumimoji="0" lang="zh-CN" altLang="en-US" sz="1200" dirty="0" smtClean="0">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zh-TW" altLang="en-US" sz="1200" dirty="0" smtClean="0">
                    <a:solidFill>
                      <a:schemeClr val="bg1"/>
                    </a:solidFill>
                    <a:latin typeface="微軟正黑體" panose="020B0604030504040204" pitchFamily="34" charset="-120"/>
                    <a:ea typeface="微軟正黑體" panose="020B0604030504040204" pitchFamily="34" charset="-120"/>
                    <a:cs typeface="Times New Roman" pitchFamily="18" charset="0"/>
                  </a:rPr>
                  <a:t> </a:t>
                </a:r>
                <a:endParaRPr kumimoji="0" lang="zh-CN" altLang="en-US" sz="12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fontAlgn="auto">
                  <a:lnSpc>
                    <a:spcPct val="90000"/>
                  </a:lnSpc>
                  <a:spcBef>
                    <a:spcPct val="30000"/>
                  </a:spcBef>
                  <a:spcAft>
                    <a:spcPts val="0"/>
                  </a:spcAft>
                  <a:buFont typeface="Wingdings" pitchFamily="2" charset="2"/>
                  <a:buNone/>
                  <a:defRPr/>
                </a:pPr>
                <a:r>
                  <a:rPr kumimoji="0" lang="zh-CN" altLang="en-US" sz="1200" dirty="0">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rPr>
                  <a:t>(iii)</a:t>
                </a:r>
                <a:r>
                  <a:rPr kumimoji="0" lang="zh-TW" altLang="en-US" sz="1200" dirty="0">
                    <a:solidFill>
                      <a:schemeClr val="bg1"/>
                    </a:solidFill>
                    <a:latin typeface="微軟正黑體" panose="020B0604030504040204" pitchFamily="34" charset="-120"/>
                    <a:ea typeface="微軟正黑體" panose="020B0604030504040204" pitchFamily="34" charset="-120"/>
                    <a:cs typeface="Times New Roman" pitchFamily="18" charset="0"/>
                  </a:rPr>
                  <a:t> 第</a:t>
                </a:r>
                <a:r>
                  <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rPr>
                  <a:t>(</a:t>
                </a:r>
                <a:r>
                  <a:rPr kumimoji="0" lang="en-US" altLang="zh-TW" sz="1200" dirty="0" err="1">
                    <a:solidFill>
                      <a:schemeClr val="bg1"/>
                    </a:solidFill>
                    <a:latin typeface="微軟正黑體" panose="020B0604030504040204" pitchFamily="34" charset="-120"/>
                    <a:ea typeface="微軟正黑體" panose="020B0604030504040204" pitchFamily="34" charset="-120"/>
                    <a:cs typeface="Times New Roman" pitchFamily="18" charset="0"/>
                  </a:rPr>
                  <a:t>i</a:t>
                </a:r>
                <a:r>
                  <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rPr>
                  <a:t>)</a:t>
                </a:r>
                <a:r>
                  <a:rPr kumimoji="0" lang="zh-TW" altLang="en-US" sz="1200" dirty="0">
                    <a:solidFill>
                      <a:schemeClr val="bg1"/>
                    </a:solidFill>
                    <a:latin typeface="微軟正黑體" panose="020B0604030504040204" pitchFamily="34" charset="-120"/>
                    <a:ea typeface="微軟正黑體" panose="020B0604030504040204" pitchFamily="34" charset="-120"/>
                    <a:cs typeface="Times New Roman" pitchFamily="18" charset="0"/>
                  </a:rPr>
                  <a:t>及</a:t>
                </a:r>
                <a:r>
                  <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rPr>
                  <a:t>(ii</a:t>
                </a:r>
                <a:r>
                  <a:rPr kumimoji="0" lang="en-US" altLang="zh-TW" sz="1200" dirty="0" smtClean="0">
                    <a:solidFill>
                      <a:schemeClr val="bg1"/>
                    </a:solidFill>
                    <a:latin typeface="微軟正黑體" panose="020B0604030504040204" pitchFamily="34" charset="-120"/>
                    <a:ea typeface="微軟正黑體" panose="020B0604030504040204" pitchFamily="34" charset="-120"/>
                    <a:cs typeface="Times New Roman" pitchFamily="18" charset="0"/>
                  </a:rPr>
                  <a:t>)</a:t>
                </a:r>
                <a:r>
                  <a:rPr kumimoji="0" lang="zh-CN" altLang="en-US" sz="1200" dirty="0" smtClean="0">
                    <a:solidFill>
                      <a:schemeClr val="bg1"/>
                    </a:solidFill>
                    <a:latin typeface="微軟正黑體" panose="020B0604030504040204" pitchFamily="34" charset="-120"/>
                    <a:ea typeface="微軟正黑體" panose="020B0604030504040204" pitchFamily="34" charset="-120"/>
                    <a:cs typeface="Times New Roman" pitchFamily="18" charset="0"/>
                  </a:rPr>
                  <a:t>節分別提述的任何藥材及物料；</a:t>
                </a:r>
                <a:endPar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fontAlgn="auto">
                  <a:lnSpc>
                    <a:spcPct val="90000"/>
                  </a:lnSpc>
                  <a:spcBef>
                    <a:spcPct val="30000"/>
                  </a:spcBef>
                  <a:spcAft>
                    <a:spcPts val="0"/>
                  </a:spcAft>
                  <a:buFont typeface="Wingdings" pitchFamily="2" charset="2"/>
                  <a:buNone/>
                  <a:defRPr/>
                </a:pPr>
                <a:r>
                  <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zh-TW" altLang="en-US" sz="1200" dirty="0">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rPr>
                  <a:t>any medicines and materials referred to in subparagraphs (</a:t>
                </a:r>
                <a:r>
                  <a:rPr kumimoji="0" lang="en-US" altLang="zh-TW" sz="1200" dirty="0" err="1">
                    <a:solidFill>
                      <a:schemeClr val="bg1"/>
                    </a:solidFill>
                    <a:latin typeface="微軟正黑體" panose="020B0604030504040204" pitchFamily="34" charset="-120"/>
                    <a:ea typeface="微軟正黑體" panose="020B0604030504040204" pitchFamily="34" charset="-120"/>
                    <a:cs typeface="Times New Roman" pitchFamily="18" charset="0"/>
                  </a:rPr>
                  <a:t>i</a:t>
                </a:r>
                <a:r>
                  <a:rPr kumimoji="0" lang="en-US" altLang="zh-TW" sz="1200" dirty="0">
                    <a:solidFill>
                      <a:schemeClr val="bg1"/>
                    </a:solidFill>
                    <a:latin typeface="微軟正黑體" panose="020B0604030504040204" pitchFamily="34" charset="-120"/>
                    <a:ea typeface="微軟正黑體" panose="020B0604030504040204" pitchFamily="34" charset="-120"/>
                    <a:cs typeface="Times New Roman" pitchFamily="18" charset="0"/>
                  </a:rPr>
                  <a:t>) and (ii) respectively;</a:t>
                </a:r>
              </a:p>
            </p:txBody>
          </p:sp>
        </p:grpSp>
        <p:pic>
          <p:nvPicPr>
            <p:cNvPr id="7" name="Picture 222" descr="book12"/>
            <p:cNvPicPr>
              <a:picLocks noChangeAspect="1" noChangeArrowheads="1"/>
            </p:cNvPicPr>
            <p:nvPr/>
          </p:nvPicPr>
          <p:blipFill>
            <a:blip r:embed="rId2" cstate="print"/>
            <a:srcRect/>
            <a:stretch>
              <a:fillRect/>
            </a:stretch>
          </p:blipFill>
          <p:spPr bwMode="auto">
            <a:xfrm>
              <a:off x="6603093" y="2097776"/>
              <a:ext cx="1600200" cy="1201737"/>
            </a:xfrm>
            <a:prstGeom prst="rect">
              <a:avLst/>
            </a:prstGeom>
            <a:noFill/>
            <a:ln w="9525">
              <a:noFill/>
              <a:miter lim="800000"/>
              <a:headEnd/>
              <a:tailEnd/>
            </a:ln>
          </p:spPr>
        </p:pic>
      </p:grpSp>
      <p:grpSp>
        <p:nvGrpSpPr>
          <p:cNvPr id="10" name="群組 15"/>
          <p:cNvGrpSpPr/>
          <p:nvPr/>
        </p:nvGrpSpPr>
        <p:grpSpPr>
          <a:xfrm>
            <a:off x="1157061" y="4488993"/>
            <a:ext cx="7667625" cy="707121"/>
            <a:chOff x="1476375" y="4581128"/>
            <a:chExt cx="7667625" cy="720080"/>
          </a:xfrm>
        </p:grpSpPr>
        <p:sp>
          <p:nvSpPr>
            <p:cNvPr id="11" name="AutoShape 211"/>
            <p:cNvSpPr>
              <a:spLocks noChangeArrowheads="1"/>
            </p:cNvSpPr>
            <p:nvPr/>
          </p:nvSpPr>
          <p:spPr bwMode="auto">
            <a:xfrm flipH="1">
              <a:off x="1476375" y="4581525"/>
              <a:ext cx="7667625" cy="719138"/>
            </a:xfrm>
            <a:prstGeom prst="homePlate">
              <a:avLst>
                <a:gd name="adj" fmla="val 77944"/>
              </a:avLst>
            </a:prstGeom>
            <a:gradFill rotWithShape="1">
              <a:gsLst>
                <a:gs pos="0">
                  <a:srgbClr val="33CC33">
                    <a:gamma/>
                    <a:shade val="46275"/>
                    <a:invGamma/>
                  </a:srgbClr>
                </a:gs>
                <a:gs pos="100000">
                  <a:srgbClr val="33CC33">
                    <a:alpha val="80000"/>
                  </a:srgbClr>
                </a:gs>
              </a:gsLst>
              <a:lin ang="0" scaled="1"/>
            </a:gradFill>
            <a:ln w="9525" algn="ctr">
              <a:noFill/>
              <a:miter lim="800000"/>
              <a:headEnd/>
              <a:tailEnd/>
            </a:ln>
            <a:effectLst/>
          </p:spPr>
          <p:txBody>
            <a:bodyPr wrap="none" anchor="ctr"/>
            <a:lstStyle/>
            <a:p>
              <a:pPr algn="r" fontAlgn="auto">
                <a:spcBef>
                  <a:spcPts val="0"/>
                </a:spcBef>
                <a:spcAft>
                  <a:spcPts val="0"/>
                </a:spcAft>
                <a:defRPr/>
              </a:pPr>
              <a:r>
                <a:rPr kumimoji="0" lang="en-US" altLang="zh-TW" sz="2000" b="1" dirty="0">
                  <a:solidFill>
                    <a:schemeClr val="bg1"/>
                  </a:solidFill>
                  <a:effectLst>
                    <a:outerShdw blurRad="38100" dist="38100" dir="2700000" algn="tl">
                      <a:srgbClr val="000000"/>
                    </a:outerShdw>
                  </a:effectLst>
                  <a:latin typeface="新細明體" charset="-120"/>
                  <a:ea typeface="新細明體" charset="-120"/>
                </a:rPr>
                <a:t>			</a:t>
              </a:r>
              <a:endParaRPr kumimoji="0" lang="zh-TW" altLang="en-US" sz="2000" b="1" dirty="0">
                <a:solidFill>
                  <a:schemeClr val="bg1"/>
                </a:solidFill>
                <a:effectLst>
                  <a:outerShdw blurRad="38100" dist="38100" dir="2700000" algn="tl">
                    <a:srgbClr val="000000"/>
                  </a:outerShdw>
                </a:effectLst>
                <a:latin typeface="新細明體" charset="-120"/>
                <a:ea typeface="新細明體" charset="-120"/>
              </a:endParaRPr>
            </a:p>
          </p:txBody>
        </p:sp>
        <p:pic>
          <p:nvPicPr>
            <p:cNvPr id="12" name="Picture 224" descr="yaoping"/>
            <p:cNvPicPr>
              <a:picLocks noChangeAspect="1" noChangeArrowheads="1"/>
            </p:cNvPicPr>
            <p:nvPr/>
          </p:nvPicPr>
          <p:blipFill>
            <a:blip r:embed="rId3" cstate="print"/>
            <a:srcRect l="23045" r="24280" b="1123"/>
            <a:stretch>
              <a:fillRect/>
            </a:stretch>
          </p:blipFill>
          <p:spPr bwMode="auto">
            <a:xfrm>
              <a:off x="6228184" y="4581128"/>
              <a:ext cx="1009650" cy="720080"/>
            </a:xfrm>
            <a:prstGeom prst="rect">
              <a:avLst/>
            </a:prstGeom>
            <a:solidFill>
              <a:srgbClr val="00003A"/>
            </a:solidFill>
            <a:ln w="9525">
              <a:noFill/>
              <a:miter lim="800000"/>
              <a:headEnd/>
              <a:tailEnd/>
            </a:ln>
          </p:spPr>
        </p:pic>
        <p:sp>
          <p:nvSpPr>
            <p:cNvPr id="13" name="矩形 12"/>
            <p:cNvSpPr/>
            <p:nvPr/>
          </p:nvSpPr>
          <p:spPr>
            <a:xfrm>
              <a:off x="2339975" y="4684713"/>
              <a:ext cx="6192838" cy="480131"/>
            </a:xfrm>
            <a:prstGeom prst="rect">
              <a:avLst/>
            </a:prstGeom>
          </p:spPr>
          <p:txBody>
            <a:bodyPr>
              <a:spAutoFit/>
            </a:bodyPr>
            <a:lstStyle/>
            <a:p>
              <a:pPr fontAlgn="auto">
                <a:lnSpc>
                  <a:spcPct val="90000"/>
                </a:lnSpc>
                <a:spcBef>
                  <a:spcPct val="30000"/>
                </a:spcBef>
                <a:spcAft>
                  <a:spcPts val="0"/>
                </a:spcAft>
                <a:buFont typeface="Wingdings" pitchFamily="2" charset="2"/>
                <a:buNone/>
                <a:defRPr/>
              </a:pPr>
              <a:r>
                <a:rPr kumimoji="0" lang="en-US" altLang="zh-TW" sz="1200" dirty="0">
                  <a:latin typeface="微軟正黑體" panose="020B0604030504040204" pitchFamily="34" charset="-120"/>
                  <a:ea typeface="微軟正黑體" panose="020B0604030504040204" pitchFamily="34" charset="-120"/>
                </a:rPr>
                <a:t>(b)</a:t>
              </a:r>
              <a:r>
                <a:rPr kumimoji="0" lang="zh-TW" altLang="en-US" sz="1200" dirty="0">
                  <a:latin typeface="微軟正黑體" panose="020B0604030504040204" pitchFamily="34" charset="-120"/>
                  <a:ea typeface="微軟正黑體" panose="020B0604030504040204" pitchFamily="34" charset="-120"/>
                </a:rPr>
                <a:t> </a:t>
              </a:r>
              <a:r>
                <a:rPr kumimoji="0" lang="zh-TW" altLang="en-US" sz="1200" dirty="0" smtClean="0">
                  <a:latin typeface="微軟正黑體" panose="020B0604030504040204" pitchFamily="34" charset="-120"/>
                  <a:ea typeface="微軟正黑體" panose="020B0604030504040204" pitchFamily="34" charset="-120"/>
                </a:rPr>
                <a:t>配製成</a:t>
              </a:r>
              <a:r>
                <a:rPr kumimoji="0" lang="zh-TW" altLang="en-US" sz="1200" b="1" dirty="0" smtClean="0">
                  <a:solidFill>
                    <a:srgbClr val="FF0000"/>
                  </a:solidFill>
                  <a:latin typeface="微軟正黑體" panose="020B0604030504040204" pitchFamily="34" charset="-120"/>
                  <a:ea typeface="微軟正黑體" panose="020B0604030504040204" pitchFamily="34" charset="-120"/>
                </a:rPr>
                <a:t>劑型</a:t>
              </a:r>
              <a:r>
                <a:rPr kumimoji="0" lang="zh-TW" altLang="en-US" sz="1200" b="1" dirty="0">
                  <a:solidFill>
                    <a:srgbClr val="FF0000"/>
                  </a:solidFill>
                  <a:latin typeface="微軟正黑體" panose="020B0604030504040204" pitchFamily="34" charset="-120"/>
                  <a:ea typeface="微軟正黑體" panose="020B0604030504040204" pitchFamily="34" charset="-120"/>
                </a:rPr>
                <a:t>形式</a:t>
              </a:r>
              <a:r>
                <a:rPr kumimoji="0" lang="zh-TW" altLang="en-US" sz="1200" dirty="0">
                  <a:latin typeface="微軟正黑體" panose="020B0604030504040204" pitchFamily="34" charset="-120"/>
                  <a:ea typeface="微軟正黑體" panose="020B0604030504040204" pitchFamily="34" charset="-120"/>
                </a:rPr>
                <a:t>；及</a:t>
              </a:r>
              <a:endParaRPr kumimoji="0" lang="en-US" altLang="zh-TW" sz="1200" dirty="0">
                <a:latin typeface="微軟正黑體" panose="020B0604030504040204" pitchFamily="34" charset="-120"/>
                <a:ea typeface="微軟正黑體" panose="020B0604030504040204" pitchFamily="34" charset="-120"/>
              </a:endParaRPr>
            </a:p>
            <a:p>
              <a:pPr fontAlgn="auto">
                <a:lnSpc>
                  <a:spcPct val="90000"/>
                </a:lnSpc>
                <a:spcBef>
                  <a:spcPct val="30000"/>
                </a:spcBef>
                <a:spcAft>
                  <a:spcPts val="0"/>
                </a:spcAft>
                <a:defRPr/>
              </a:pPr>
              <a:r>
                <a:rPr kumimoji="0" lang="en-US" altLang="zh-TW" sz="1200" dirty="0">
                  <a:latin typeface="微軟正黑體" panose="020B0604030504040204" pitchFamily="34" charset="-120"/>
                  <a:ea typeface="微軟正黑體" panose="020B0604030504040204" pitchFamily="34" charset="-120"/>
                </a:rPr>
                <a:t>     </a:t>
              </a:r>
              <a:r>
                <a:rPr kumimoji="0" lang="en-US" altLang="zh-TW" sz="1200" dirty="0">
                  <a:latin typeface="微軟正黑體" panose="020B0604030504040204" pitchFamily="34" charset="-120"/>
                  <a:ea typeface="微軟正黑體" panose="020B0604030504040204" pitchFamily="34" charset="-120"/>
                  <a:cs typeface="Times New Roman" pitchFamily="18" charset="0"/>
                </a:rPr>
                <a:t>formulated in a</a:t>
              </a:r>
              <a:r>
                <a:rPr kumimoji="0" lang="zh-TW" altLang="en-US" sz="1200" dirty="0">
                  <a:latin typeface="微軟正黑體" panose="020B0604030504040204" pitchFamily="34" charset="-120"/>
                  <a:ea typeface="微軟正黑體" panose="020B0604030504040204" pitchFamily="34" charset="-120"/>
                  <a:cs typeface="Times New Roman" pitchFamily="18" charset="0"/>
                </a:rPr>
                <a:t> </a:t>
              </a:r>
              <a:r>
                <a:rPr kumimoji="0" lang="en-US" altLang="zh-TW" sz="1200" b="1" dirty="0">
                  <a:solidFill>
                    <a:srgbClr val="FF0000"/>
                  </a:solidFill>
                  <a:latin typeface="微軟正黑體" panose="020B0604030504040204" pitchFamily="34" charset="-120"/>
                  <a:ea typeface="微軟正黑體" panose="020B0604030504040204" pitchFamily="34" charset="-120"/>
                  <a:cs typeface="Times New Roman" pitchFamily="18" charset="0"/>
                </a:rPr>
                <a:t>finished dose form</a:t>
              </a:r>
              <a:r>
                <a:rPr kumimoji="0" lang="en-US" altLang="zh-TW" sz="1200" dirty="0">
                  <a:latin typeface="微軟正黑體" panose="020B0604030504040204" pitchFamily="34" charset="-120"/>
                  <a:ea typeface="微軟正黑體" panose="020B0604030504040204" pitchFamily="34" charset="-120"/>
                  <a:cs typeface="Times New Roman" pitchFamily="18" charset="0"/>
                </a:rPr>
                <a:t>; and</a:t>
              </a:r>
            </a:p>
          </p:txBody>
        </p:sp>
      </p:grpSp>
      <p:sp>
        <p:nvSpPr>
          <p:cNvPr id="17" name="AutoShape 210"/>
          <p:cNvSpPr>
            <a:spLocks noChangeArrowheads="1"/>
          </p:cNvSpPr>
          <p:nvPr/>
        </p:nvSpPr>
        <p:spPr bwMode="auto">
          <a:xfrm>
            <a:off x="0" y="5517232"/>
            <a:ext cx="8824686" cy="865187"/>
          </a:xfrm>
          <a:prstGeom prst="homePlate">
            <a:avLst>
              <a:gd name="adj" fmla="val 142793"/>
            </a:avLst>
          </a:prstGeom>
          <a:gradFill rotWithShape="1">
            <a:gsLst>
              <a:gs pos="0">
                <a:srgbClr val="000099">
                  <a:gamma/>
                  <a:shade val="46275"/>
                  <a:invGamma/>
                </a:srgbClr>
              </a:gs>
              <a:gs pos="100000">
                <a:srgbClr val="000099">
                  <a:alpha val="80000"/>
                </a:srgbClr>
              </a:gs>
            </a:gsLst>
            <a:lin ang="0" scaled="1"/>
          </a:gradFill>
          <a:ln w="9525" algn="ctr">
            <a:noFill/>
            <a:miter lim="800000"/>
            <a:headEnd/>
            <a:tailEnd/>
          </a:ln>
          <a:effectLst/>
        </p:spPr>
        <p:txBody>
          <a:bodyPr wrap="none" anchor="ctr"/>
          <a:lstStyle/>
          <a:p>
            <a:pPr fontAlgn="auto">
              <a:spcBef>
                <a:spcPts val="0"/>
              </a:spcBef>
              <a:spcAft>
                <a:spcPts val="0"/>
              </a:spcAft>
              <a:defRPr/>
            </a:pPr>
            <a:endParaRPr kumimoji="0" lang="zh-TW" altLang="en-US" b="1" dirty="0">
              <a:effectLst>
                <a:outerShdw blurRad="38100" dist="38100" dir="2700000" algn="tl">
                  <a:srgbClr val="FFFFFF"/>
                </a:outerShdw>
              </a:effectLst>
              <a:latin typeface="新細明體" charset="-120"/>
              <a:ea typeface="新細明體" charset="-120"/>
            </a:endParaRPr>
          </a:p>
        </p:txBody>
      </p:sp>
      <p:pic>
        <p:nvPicPr>
          <p:cNvPr id="18" name="Picture 220" descr="j0186164"/>
          <p:cNvPicPr>
            <a:picLocks noChangeAspect="1" noChangeArrowheads="1"/>
          </p:cNvPicPr>
          <p:nvPr/>
        </p:nvPicPr>
        <p:blipFill>
          <a:blip r:embed="rId4" cstate="print"/>
          <a:srcRect/>
          <a:stretch>
            <a:fillRect/>
          </a:stretch>
        </p:blipFill>
        <p:spPr bwMode="auto">
          <a:xfrm>
            <a:off x="7956550" y="5373688"/>
            <a:ext cx="860425" cy="1233487"/>
          </a:xfrm>
          <a:prstGeom prst="rect">
            <a:avLst/>
          </a:prstGeom>
          <a:noFill/>
          <a:ln w="9525">
            <a:noFill/>
            <a:miter lim="800000"/>
            <a:headEnd/>
            <a:tailEnd/>
          </a:ln>
        </p:spPr>
      </p:pic>
      <p:sp>
        <p:nvSpPr>
          <p:cNvPr id="19" name="Rectangle 1027"/>
          <p:cNvSpPr txBox="1">
            <a:spLocks noChangeArrowheads="1"/>
          </p:cNvSpPr>
          <p:nvPr/>
        </p:nvSpPr>
        <p:spPr>
          <a:xfrm>
            <a:off x="-79829" y="5563281"/>
            <a:ext cx="8353425" cy="854300"/>
          </a:xfrm>
          <a:prstGeom prst="rect">
            <a:avLst/>
          </a:prstGeom>
        </p:spPr>
        <p:txBody>
          <a:bodyPr vert="horz" lIns="0" tIns="0" rIns="0" bIns="0" rtlCol="0">
            <a:normAutofit fontScale="32500" lnSpcReduction="20000"/>
          </a:bodyPr>
          <a:lst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chemeClr val="tx1">
                    <a:lumMod val="75000"/>
                    <a:lumOff val="25000"/>
                  </a:schemeClr>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5760" indent="-256032">
              <a:spcBef>
                <a:spcPct val="30000"/>
              </a:spcBef>
              <a:buClr>
                <a:schemeClr val="accent3"/>
              </a:buClr>
              <a:buFont typeface="Georgia"/>
              <a:buNone/>
              <a:defRPr/>
            </a:pPr>
            <a:r>
              <a:rPr lang="en-US" altLang="zh-TW" dirty="0" smtClean="0">
                <a:latin typeface="+mn-ea"/>
              </a:rPr>
              <a:t>	</a:t>
            </a:r>
            <a:endParaRPr lang="zh-CN" altLang="en-US" dirty="0" smtClean="0">
              <a:latin typeface="+mn-ea"/>
            </a:endParaRPr>
          </a:p>
          <a:p>
            <a:pPr marL="365760" indent="-256032">
              <a:spcBef>
                <a:spcPct val="30000"/>
              </a:spcBef>
              <a:buClr>
                <a:schemeClr val="accent3"/>
              </a:buClr>
              <a:buFont typeface="Wingdings" pitchFamily="2" charset="2"/>
              <a:buNone/>
              <a:defRPr/>
            </a:pPr>
            <a:r>
              <a:rPr lang="en-US" altLang="zh-TW" dirty="0" smtClean="0">
                <a:latin typeface="+mn-ea"/>
              </a:rPr>
              <a:t>	</a:t>
            </a:r>
            <a:endParaRPr lang="zh-CN" altLang="en-US" dirty="0" smtClean="0">
              <a:latin typeface="+mn-ea"/>
            </a:endParaRPr>
          </a:p>
          <a:p>
            <a:pPr marL="365760" indent="-256032">
              <a:spcBef>
                <a:spcPct val="30000"/>
              </a:spcBef>
              <a:buClr>
                <a:schemeClr val="accent3"/>
              </a:buClr>
              <a:buFont typeface="Wingdings" pitchFamily="2" charset="2"/>
              <a:buNone/>
              <a:defRPr/>
            </a:pPr>
            <a:r>
              <a:rPr lang="en-US" altLang="zh-TW" dirty="0" smtClean="0">
                <a:latin typeface="+mn-ea"/>
              </a:rPr>
              <a:t>	</a:t>
            </a:r>
            <a:r>
              <a:rPr lang="en-US" altLang="zh-TW" sz="3700" dirty="0" smtClean="0">
                <a:solidFill>
                  <a:schemeClr val="bg1"/>
                </a:solidFill>
                <a:latin typeface="微軟正黑體" panose="020B0604030504040204" pitchFamily="34" charset="-120"/>
                <a:ea typeface="微軟正黑體" panose="020B0604030504040204" pitchFamily="34" charset="-120"/>
              </a:rPr>
              <a:t>(c)</a:t>
            </a:r>
            <a:r>
              <a:rPr lang="zh-TW" altLang="en-US" sz="3700" dirty="0" smtClean="0">
                <a:solidFill>
                  <a:schemeClr val="bg1"/>
                </a:solidFill>
                <a:latin typeface="微軟正黑體" panose="020B0604030504040204" pitchFamily="34" charset="-120"/>
                <a:ea typeface="微軟正黑體" panose="020B0604030504040204" pitchFamily="34" charset="-120"/>
              </a:rPr>
              <a:t> </a:t>
            </a:r>
            <a:r>
              <a:rPr lang="en-US" altLang="zh-TW" sz="3700" dirty="0" smtClean="0">
                <a:solidFill>
                  <a:schemeClr val="bg1"/>
                </a:solidFill>
                <a:latin typeface="微軟正黑體" panose="020B0604030504040204" pitchFamily="34" charset="-120"/>
                <a:ea typeface="微軟正黑體" panose="020B0604030504040204" pitchFamily="34" charset="-120"/>
              </a:rPr>
              <a:t> </a:t>
            </a:r>
            <a:r>
              <a:rPr lang="zh-CN" altLang="en-US" sz="3700" dirty="0" smtClean="0">
                <a:solidFill>
                  <a:schemeClr val="bg1"/>
                </a:solidFill>
                <a:latin typeface="微軟正黑體" panose="020B0604030504040204" pitchFamily="34" charset="-120"/>
                <a:ea typeface="微軟正黑體" panose="020B0604030504040204" pitchFamily="34" charset="-120"/>
              </a:rPr>
              <a:t>已知或聲稱用於診斷、治療、預防或紓緩人的</a:t>
            </a:r>
            <a:r>
              <a:rPr lang="zh-TW" altLang="en-US" sz="3700" b="1" dirty="0" smtClean="0">
                <a:solidFill>
                  <a:srgbClr val="FF0000"/>
                </a:solidFill>
                <a:latin typeface="微軟正黑體" panose="020B0604030504040204" pitchFamily="34" charset="-120"/>
                <a:ea typeface="微軟正黑體" panose="020B0604030504040204" pitchFamily="34" charset="-120"/>
              </a:rPr>
              <a:t>疾病或症狀</a:t>
            </a:r>
            <a:r>
              <a:rPr lang="zh-CN" altLang="en-US" sz="3700" dirty="0" smtClean="0">
                <a:solidFill>
                  <a:schemeClr val="bg1"/>
                </a:solidFill>
                <a:latin typeface="微軟正黑體" panose="020B0604030504040204" pitchFamily="34" charset="-120"/>
                <a:ea typeface="微軟正黑體" panose="020B0604030504040204" pitchFamily="34" charset="-120"/>
              </a:rPr>
              <a:t>，或用於調節</a:t>
            </a:r>
            <a:r>
              <a:rPr lang="zh-CN" altLang="en-US" sz="3700" b="1" dirty="0" smtClean="0">
                <a:solidFill>
                  <a:schemeClr val="bg1"/>
                </a:solidFill>
                <a:latin typeface="微軟正黑體" panose="020B0604030504040204" pitchFamily="34" charset="-120"/>
                <a:ea typeface="微軟正黑體" panose="020B0604030504040204" pitchFamily="34" charset="-120"/>
              </a:rPr>
              <a:t>人體機能狀態</a:t>
            </a:r>
            <a:r>
              <a:rPr lang="zh-TW" altLang="en-US" sz="3700" dirty="0" smtClean="0">
                <a:solidFill>
                  <a:schemeClr val="bg1"/>
                </a:solidFill>
                <a:latin typeface="微軟正黑體" panose="020B0604030504040204" pitchFamily="34" charset="-120"/>
                <a:ea typeface="微軟正黑體" panose="020B0604030504040204" pitchFamily="34" charset="-120"/>
              </a:rPr>
              <a:t>。</a:t>
            </a:r>
            <a:endParaRPr lang="en-US" altLang="zh-TW" sz="3700" dirty="0" smtClean="0">
              <a:solidFill>
                <a:schemeClr val="bg1"/>
              </a:solidFill>
              <a:latin typeface="微軟正黑體" panose="020B0604030504040204" pitchFamily="34" charset="-120"/>
              <a:ea typeface="微軟正黑體" panose="020B0604030504040204" pitchFamily="34" charset="-120"/>
            </a:endParaRPr>
          </a:p>
          <a:p>
            <a:pPr marL="365760" indent="-256032">
              <a:spcBef>
                <a:spcPct val="30000"/>
              </a:spcBef>
              <a:buClr>
                <a:schemeClr val="accent3"/>
              </a:buClr>
              <a:buFont typeface="Wingdings" pitchFamily="2" charset="2"/>
              <a:buNone/>
              <a:tabLst>
                <a:tab pos="536575" algn="l"/>
              </a:tabLst>
              <a:defRPr/>
            </a:pPr>
            <a:r>
              <a:rPr lang="en-US" altLang="zh-TW" sz="3700" dirty="0" smtClean="0">
                <a:solidFill>
                  <a:schemeClr val="bg1"/>
                </a:solidFill>
                <a:latin typeface="微軟正黑體" panose="020B0604030504040204" pitchFamily="34" charset="-120"/>
                <a:ea typeface="微軟正黑體" panose="020B0604030504040204" pitchFamily="34" charset="-120"/>
              </a:rPr>
              <a:t>	</a:t>
            </a:r>
            <a:r>
              <a:rPr lang="en-US" altLang="zh-TW" sz="3700" dirty="0" smtClean="0">
                <a:solidFill>
                  <a:schemeClr val="bg1"/>
                </a:solidFill>
                <a:latin typeface="微軟正黑體" panose="020B0604030504040204" pitchFamily="34" charset="-120"/>
                <a:ea typeface="微軟正黑體" panose="020B0604030504040204" pitchFamily="34" charset="-120"/>
                <a:cs typeface="Times New Roman" pitchFamily="18" charset="0"/>
              </a:rPr>
              <a:t>known or claimed to be used for the diagnosis, treatment, prevention or alleviation of </a:t>
            </a:r>
            <a:r>
              <a:rPr lang="en-US" altLang="zh-TW" sz="37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any disease or any symptom </a:t>
            </a:r>
            <a:r>
              <a:rPr lang="en-US" altLang="zh-TW" sz="3700" dirty="0" smtClean="0">
                <a:solidFill>
                  <a:schemeClr val="bg1"/>
                </a:solidFill>
                <a:latin typeface="微軟正黑體" panose="020B0604030504040204" pitchFamily="34" charset="-120"/>
                <a:ea typeface="微軟正黑體" panose="020B0604030504040204" pitchFamily="34" charset="-120"/>
                <a:cs typeface="Times New Roman" pitchFamily="18" charset="0"/>
              </a:rPr>
              <a:t>of a disease in human beings, or for the regulation of the</a:t>
            </a:r>
            <a:r>
              <a:rPr lang="zh-TW" altLang="en-US" sz="3700" b="1" dirty="0" smtClean="0">
                <a:solidFill>
                  <a:schemeClr val="bg1"/>
                </a:solidFill>
                <a:latin typeface="微軟正黑體" panose="020B0604030504040204" pitchFamily="34" charset="-120"/>
                <a:ea typeface="微軟正黑體" panose="020B0604030504040204" pitchFamily="34" charset="-120"/>
                <a:cs typeface="Times New Roman" pitchFamily="18" charset="0"/>
              </a:rPr>
              <a:t> </a:t>
            </a:r>
            <a:r>
              <a:rPr lang="en-US" altLang="zh-TW" sz="3700" b="1" dirty="0" smtClean="0">
                <a:solidFill>
                  <a:schemeClr val="bg1"/>
                </a:solidFill>
                <a:latin typeface="微軟正黑體" panose="020B0604030504040204" pitchFamily="34" charset="-120"/>
                <a:ea typeface="微軟正黑體" panose="020B0604030504040204" pitchFamily="34" charset="-120"/>
                <a:cs typeface="Times New Roman" pitchFamily="18" charset="0"/>
              </a:rPr>
              <a:t>functional states</a:t>
            </a:r>
            <a:r>
              <a:rPr lang="en-US" altLang="zh-TW" sz="3700" dirty="0" smtClean="0">
                <a:solidFill>
                  <a:schemeClr val="bg1"/>
                </a:solidFill>
                <a:latin typeface="微軟正黑體" panose="020B0604030504040204" pitchFamily="34" charset="-120"/>
                <a:ea typeface="微軟正黑體" panose="020B0604030504040204" pitchFamily="34" charset="-120"/>
                <a:cs typeface="Times New Roman" pitchFamily="18" charset="0"/>
              </a:rPr>
              <a:t> of the human body.</a:t>
            </a:r>
            <a:endParaRPr lang="en-US" altLang="zh-TW" sz="3700" dirty="0">
              <a:solidFill>
                <a:schemeClr val="bg1"/>
              </a:solidFill>
              <a:latin typeface="微軟正黑體" panose="020B0604030504040204" pitchFamily="34" charset="-120"/>
              <a:ea typeface="微軟正黑體" panose="020B0604030504040204" pitchFamily="34" charset="-120"/>
              <a:cs typeface="Times New Roman" pitchFamily="18" charset="0"/>
            </a:endParaRPr>
          </a:p>
        </p:txBody>
      </p:sp>
      <p:sp>
        <p:nvSpPr>
          <p:cNvPr id="3" name="投影片編號版面配置區 2"/>
          <p:cNvSpPr>
            <a:spLocks noGrp="1"/>
          </p:cNvSpPr>
          <p:nvPr>
            <p:ph type="sldNum" sz="quarter" idx="33"/>
          </p:nvPr>
        </p:nvSpPr>
        <p:spPr/>
        <p:txBody>
          <a:bodyPr/>
          <a:lstStyle/>
          <a:p>
            <a:fld id="{6A91D05A-299C-4A4B-BC28-B6B4B683E1D6}" type="slidenum">
              <a:rPr lang="zh-HK" altLang="en-US" smtClean="0"/>
              <a:t>9</a:t>
            </a:fld>
            <a:endParaRPr lang="zh-HK" altLang="en-US"/>
          </a:p>
        </p:txBody>
      </p:sp>
    </p:spTree>
    <p:extLst>
      <p:ext uri="{BB962C8B-B14F-4D97-AF65-F5344CB8AC3E}">
        <p14:creationId xmlns:p14="http://schemas.microsoft.com/office/powerpoint/2010/main" val="262535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ppt_w/2"/>
                                          </p:val>
                                        </p:tav>
                                        <p:tav tm="100000">
                                          <p:val>
                                            <p:strVal val="#ppt_x"/>
                                          </p:val>
                                        </p:tav>
                                      </p:tavLst>
                                    </p:anim>
                                    <p:anim calcmode="lin" valueType="num">
                                      <p:cBhvr>
                                        <p:cTn id="16" dur="500" fill="hold"/>
                                        <p:tgtEl>
                                          <p:spTgt spid="10"/>
                                        </p:tgtEl>
                                        <p:attrNameLst>
                                          <p:attrName>ppt_y</p:attrName>
                                        </p:attrNameLst>
                                      </p:cBhvr>
                                      <p:tavLst>
                                        <p:tav tm="0">
                                          <p:val>
                                            <p:strVal val="#ppt_y"/>
                                          </p:val>
                                        </p:tav>
                                        <p:tav tm="100000">
                                          <p:val>
                                            <p:strVal val="#ppt_y"/>
                                          </p:val>
                                        </p:tav>
                                      </p:tavLst>
                                    </p:anim>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 calcmode="lin" valueType="num">
                                      <p:cBhvr>
                                        <p:cTn id="23" dur="500" fill="hold"/>
                                        <p:tgtEl>
                                          <p:spTgt spid="19">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9">
                                            <p:txEl>
                                              <p:pRg st="0" end="0"/>
                                            </p:txEl>
                                          </p:spTgt>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p:cTn id="29"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19">
                                            <p:txEl>
                                              <p:pRg st="1" end="1"/>
                                            </p:txEl>
                                          </p:spTgt>
                                        </p:tgtEl>
                                        <p:attrNameLst>
                                          <p:attrName>ppt_h</p:attrName>
                                        </p:attrNameLst>
                                      </p:cBhvr>
                                      <p:tavLst>
                                        <p:tav tm="0">
                                          <p:val>
                                            <p:strVal val="#ppt_h"/>
                                          </p:val>
                                        </p:tav>
                                        <p:tav tm="100000">
                                          <p:val>
                                            <p:strVal val="#ppt_h"/>
                                          </p:val>
                                        </p:tav>
                                      </p:tavLst>
                                    </p:anim>
                                  </p:childTnLst>
                                </p:cTn>
                              </p:par>
                              <p:par>
                                <p:cTn id="31" presetID="17" presetClass="entr" presetSubtype="10" fill="hold" grpId="0" nodeType="withEffect">
                                  <p:stCondLst>
                                    <p:cond delay="0"/>
                                  </p:stCondLst>
                                  <p:childTnLst>
                                    <p:set>
                                      <p:cBhvr>
                                        <p:cTn id="32" dur="1" fill="hold">
                                          <p:stCondLst>
                                            <p:cond delay="0"/>
                                          </p:stCondLst>
                                        </p:cTn>
                                        <p:tgtEl>
                                          <p:spTgt spid="19">
                                            <p:txEl>
                                              <p:pRg st="2" end="2"/>
                                            </p:txEl>
                                          </p:spTgt>
                                        </p:tgtEl>
                                        <p:attrNameLst>
                                          <p:attrName>style.visibility</p:attrName>
                                        </p:attrNameLst>
                                      </p:cBhvr>
                                      <p:to>
                                        <p:strVal val="visible"/>
                                      </p:to>
                                    </p:set>
                                    <p:anim calcmode="lin" valueType="num">
                                      <p:cBhvr>
                                        <p:cTn id="33"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9">
                                            <p:txEl>
                                              <p:pRg st="2" end="2"/>
                                            </p:txEl>
                                          </p:spTgt>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anim calcmode="lin" valueType="num">
                                      <p:cBhvr>
                                        <p:cTn id="37" dur="5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19">
                                            <p:txEl>
                                              <p:pRg st="3" end="3"/>
                                            </p:txEl>
                                          </p:spTgt>
                                        </p:tgtEl>
                                        <p:attrNameLst>
                                          <p:attrName>ppt_h</p:attrName>
                                        </p:attrNameLst>
                                      </p:cBhvr>
                                      <p:tavLst>
                                        <p:tav tm="0">
                                          <p:val>
                                            <p:strVal val="#ppt_h"/>
                                          </p:val>
                                        </p:tav>
                                        <p:tav tm="100000">
                                          <p:val>
                                            <p:strVal val="#ppt_h"/>
                                          </p:val>
                                        </p:tav>
                                      </p:tavLst>
                                    </p:anim>
                                  </p:childTnLst>
                                </p:cTn>
                              </p:par>
                              <p:par>
                                <p:cTn id="39" presetID="17" presetClass="entr" presetSubtype="1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par>
                                <p:cTn id="43" presetID="17" presetClass="entr" presetSubtype="8"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ppt_x</p:attrName>
                                        </p:attrNameLst>
                                      </p:cBhvr>
                                      <p:tavLst>
                                        <p:tav tm="0">
                                          <p:val>
                                            <p:strVal val="#ppt_x-#ppt_w/2"/>
                                          </p:val>
                                        </p:tav>
                                        <p:tav tm="100000">
                                          <p:val>
                                            <p:strVal val="#ppt_x"/>
                                          </p:val>
                                        </p:tav>
                                      </p:tavLst>
                                    </p:anim>
                                    <p:anim calcmode="lin" valueType="num">
                                      <p:cBhvr>
                                        <p:cTn id="46" dur="500" fill="hold"/>
                                        <p:tgtEl>
                                          <p:spTgt spid="18"/>
                                        </p:tgtEl>
                                        <p:attrNameLst>
                                          <p:attrName>ppt_y</p:attrName>
                                        </p:attrNameLst>
                                      </p:cBhvr>
                                      <p:tavLst>
                                        <p:tav tm="0">
                                          <p:val>
                                            <p:strVal val="#ppt_y"/>
                                          </p:val>
                                        </p:tav>
                                        <p:tav tm="100000">
                                          <p:val>
                                            <p:strVal val="#ppt_y"/>
                                          </p:val>
                                        </p:tav>
                                      </p:tavLst>
                                    </p:anim>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build="p"/>
    </p:bldLst>
  </p:timing>
</p:sld>
</file>

<file path=ppt/theme/theme1.xml><?xml version="1.0" encoding="utf-8"?>
<a:theme xmlns:a="http://schemas.openxmlformats.org/drawingml/2006/main" name="TF16411253">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ometric Presentation Layout_SB - v5.potx" id="{D23EA009-1275-445B-9B7F-C601617D2B1D}" vid="{30A9F54A-813B-40F2-AB5B-755CECE9CCCE}"/>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TF16411253</Template>
  <TotalTime>2876</TotalTime>
  <Words>4306</Words>
  <Application>Microsoft Office PowerPoint</Application>
  <PresentationFormat>On-screen Show (4:3)</PresentationFormat>
  <Paragraphs>507</Paragraphs>
  <Slides>31</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微軟正黑體</vt:lpstr>
      <vt:lpstr>新細明體</vt:lpstr>
      <vt:lpstr>標楷體</vt:lpstr>
      <vt:lpstr>Arial</vt:lpstr>
      <vt:lpstr>Calibri</vt:lpstr>
      <vt:lpstr>Calibri Light</vt:lpstr>
      <vt:lpstr>Constantia</vt:lpstr>
      <vt:lpstr>Corbel</vt:lpstr>
      <vt:lpstr>Georgia</vt:lpstr>
      <vt:lpstr>Segoe UI Semibold</vt:lpstr>
      <vt:lpstr>Times New Roman</vt:lpstr>
      <vt:lpstr>Verdana</vt:lpstr>
      <vt:lpstr>Wingdings</vt:lpstr>
      <vt:lpstr>Wingdings 2</vt:lpstr>
      <vt:lpstr>TF16411253</vt:lpstr>
      <vt:lpstr>香港中成藥註冊制度 與 進出口規管 </vt:lpstr>
      <vt:lpstr>內容 Contents</vt:lpstr>
      <vt:lpstr>香港對 藥品規管 的相關法規 Legal Basis for  Drug Control</vt:lpstr>
      <vt:lpstr>香港對藥品規管相關法規 Legal Basis for Drug Control</vt:lpstr>
      <vt:lpstr>香港對藥品規管相關法規 Legal Basis for Drug Control</vt:lpstr>
      <vt:lpstr>香港對藥品規管相關法規 Legal Basis for Drug Control</vt:lpstr>
      <vt:lpstr>香港對藥品規管相關法規 Legal Basis for Drug Control</vt:lpstr>
      <vt:lpstr>香港中成藥的註冊制度 Registration System  of PCM</vt:lpstr>
      <vt:lpstr>中成藥的釋義 Definition of PCM</vt:lpstr>
      <vt:lpstr>中成藥註冊的規定  PCMs to be Registered</vt:lpstr>
      <vt:lpstr>中成藥註冊的規定  PCMs to be Registered</vt:lpstr>
      <vt:lpstr>註冊資料的要求 Documents Required for Registration of PCMs</vt:lpstr>
      <vt:lpstr>技術指引 Technical Guidelines</vt:lpstr>
      <vt:lpstr>本地製造只供出口中成藥註冊申請 Registration of Locally Manufactured PCMs for Export Only</vt:lpstr>
      <vt:lpstr>本地製造只供出口中成藥註冊申請 Registration of Locally Manufactured PCMs for Export Only</vt:lpstr>
      <vt:lpstr>本地製造只供出口中成藥註冊申請 Registration of Locally Manufactured PCms for Export Only</vt:lpstr>
      <vt:lpstr>出口的中成藥的標籤 Labelling of PCMs to be Exported</vt:lpstr>
      <vt:lpstr>中成藥自由銷售證明 Certificate of Sale of PCMs</vt:lpstr>
      <vt:lpstr>中成藥自由銷售證明 Certificate of Sale of PCMs</vt:lpstr>
      <vt:lpstr>中成藥自由銷售證明 Certificate of Sale of Proprietary  Chinese Medicines</vt:lpstr>
      <vt:lpstr>香港中成藥的進出口制度 Import &amp; Export Control of PCMs</vt:lpstr>
      <vt:lpstr>香港中成藥的進出口制度 Import &amp; Export Control of PCMs</vt:lpstr>
      <vt:lpstr>申請要求 Requirements of Application</vt:lpstr>
      <vt:lpstr>申請要求 Requirements of Application</vt:lpstr>
      <vt:lpstr>PowerPoint Presentation</vt:lpstr>
      <vt:lpstr>申請要求 Requirements of Application</vt:lpstr>
      <vt:lpstr>PowerPoint Presentation</vt:lpstr>
      <vt:lpstr>PowerPoint Presentation</vt:lpstr>
      <vt:lpstr>香港中成藥的進出口制度 Import &amp; Export Control of PCMs</vt:lpstr>
      <vt:lpstr>相關網址 Related Websites</vt:lpstr>
      <vt:lpstr>謝謝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LEUNG Chiu-yin, Rosita</dc:creator>
  <cp:lastModifiedBy>Angel ZHANG</cp:lastModifiedBy>
  <cp:revision>93</cp:revision>
  <dcterms:created xsi:type="dcterms:W3CDTF">2018-12-19T09:22:28Z</dcterms:created>
  <dcterms:modified xsi:type="dcterms:W3CDTF">2019-01-21T09:49:56Z</dcterms:modified>
</cp:coreProperties>
</file>